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210 클레이토이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egu Bold" panose="020B0600000101010101" charset="0"/>
      <p:regular r:id="rId17"/>
    </p:embeddedFont>
    <p:embeddedFont>
      <p:font typeface="Montserrat" panose="000005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14.svg"/><Relationship Id="rId7" Type="http://schemas.openxmlformats.org/officeDocument/2006/relationships/image" Target="../media/image2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image" Target="../media/image13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2.svg"/><Relationship Id="rId5" Type="http://schemas.openxmlformats.org/officeDocument/2006/relationships/image" Target="../media/image68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19" Type="http://schemas.openxmlformats.org/officeDocument/2006/relationships/image" Target="../media/image80.svg"/><Relationship Id="rId4" Type="http://schemas.openxmlformats.org/officeDocument/2006/relationships/image" Target="../media/image67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3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1.svg"/><Relationship Id="rId5" Type="http://schemas.openxmlformats.org/officeDocument/2006/relationships/image" Target="../media/image14.svg"/><Relationship Id="rId10" Type="http://schemas.openxmlformats.org/officeDocument/2006/relationships/image" Target="../media/image50.png"/><Relationship Id="rId4" Type="http://schemas.openxmlformats.org/officeDocument/2006/relationships/image" Target="../media/image13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9493" y="740864"/>
            <a:ext cx="2241479" cy="2213933"/>
            <a:chOff x="0" y="0"/>
            <a:chExt cx="2988639" cy="2951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1630172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625484" y="0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25484" y="1630172"/>
              <a:ext cx="1363155" cy="1321738"/>
            </a:xfrm>
            <a:custGeom>
              <a:avLst/>
              <a:gdLst/>
              <a:ahLst/>
              <a:cxnLst/>
              <a:rect l="l" t="t" r="r" b="b"/>
              <a:pathLst>
                <a:path w="1363155" h="1321738">
                  <a:moveTo>
                    <a:pt x="0" y="0"/>
                  </a:moveTo>
                  <a:lnTo>
                    <a:pt x="1363155" y="0"/>
                  </a:lnTo>
                  <a:lnTo>
                    <a:pt x="1363155" y="1321738"/>
                  </a:lnTo>
                  <a:lnTo>
                    <a:pt x="0" y="1321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663865" y="1847830"/>
            <a:ext cx="2405921" cy="652952"/>
          </a:xfrm>
          <a:custGeom>
            <a:avLst/>
            <a:gdLst/>
            <a:ahLst/>
            <a:cxnLst/>
            <a:rect l="l" t="t" r="r" b="b"/>
            <a:pathLst>
              <a:path w="2405921" h="652952">
                <a:moveTo>
                  <a:pt x="0" y="0"/>
                </a:moveTo>
                <a:lnTo>
                  <a:pt x="2405921" y="0"/>
                </a:lnTo>
                <a:lnTo>
                  <a:pt x="2405921" y="652952"/>
                </a:lnTo>
                <a:lnTo>
                  <a:pt x="0" y="652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044520" y="8866068"/>
            <a:ext cx="6569687" cy="1718813"/>
          </a:xfrm>
          <a:custGeom>
            <a:avLst/>
            <a:gdLst/>
            <a:ahLst/>
            <a:cxnLst/>
            <a:rect l="l" t="t" r="r" b="b"/>
            <a:pathLst>
              <a:path w="6569687" h="1718813">
                <a:moveTo>
                  <a:pt x="0" y="0"/>
                </a:moveTo>
                <a:lnTo>
                  <a:pt x="6569687" y="0"/>
                </a:lnTo>
                <a:lnTo>
                  <a:pt x="6569687" y="1718813"/>
                </a:lnTo>
                <a:lnTo>
                  <a:pt x="0" y="1718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96679" y="7555361"/>
            <a:ext cx="1265628" cy="1553785"/>
          </a:xfrm>
          <a:custGeom>
            <a:avLst/>
            <a:gdLst/>
            <a:ahLst/>
            <a:cxnLst/>
            <a:rect l="l" t="t" r="r" b="b"/>
            <a:pathLst>
              <a:path w="1265628" h="1553785">
                <a:moveTo>
                  <a:pt x="0" y="0"/>
                </a:moveTo>
                <a:lnTo>
                  <a:pt x="1265628" y="0"/>
                </a:lnTo>
                <a:lnTo>
                  <a:pt x="1265628" y="1553785"/>
                </a:lnTo>
                <a:lnTo>
                  <a:pt x="0" y="1553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790220">
            <a:off x="15585512" y="-379009"/>
            <a:ext cx="3629892" cy="3914590"/>
          </a:xfrm>
          <a:custGeom>
            <a:avLst/>
            <a:gdLst/>
            <a:ahLst/>
            <a:cxnLst/>
            <a:rect l="l" t="t" r="r" b="b"/>
            <a:pathLst>
              <a:path w="3629892" h="3914590">
                <a:moveTo>
                  <a:pt x="0" y="0"/>
                </a:moveTo>
                <a:lnTo>
                  <a:pt x="3629892" y="0"/>
                </a:lnTo>
                <a:lnTo>
                  <a:pt x="3629892" y="3914590"/>
                </a:lnTo>
                <a:lnTo>
                  <a:pt x="0" y="391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849259" y="1578286"/>
            <a:ext cx="13078478" cy="4879267"/>
            <a:chOff x="0" y="0"/>
            <a:chExt cx="17437971" cy="65056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018021"/>
              <a:ext cx="17437971" cy="4487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557"/>
                </a:lnSpc>
              </a:pPr>
              <a:r>
                <a:rPr lang="en-US" sz="12700">
                  <a:solidFill>
                    <a:srgbClr val="FFFFFF"/>
                  </a:solidFill>
                  <a:latin typeface="Gaegu Bold"/>
                </a:rPr>
                <a:t>PUZZLE IN EARTH</a:t>
              </a:r>
            </a:p>
            <a:p>
              <a:pPr algn="ctr">
                <a:lnSpc>
                  <a:spcPts val="11557"/>
                </a:lnSpc>
              </a:pPr>
              <a:r>
                <a:rPr lang="en-US" sz="12700">
                  <a:solidFill>
                    <a:srgbClr val="FFFFFF"/>
                  </a:solidFill>
                  <a:latin typeface="Gaegu Bold"/>
                </a:rPr>
                <a:t>PROPOSAL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602540" y="-238125"/>
              <a:ext cx="9580898" cy="13912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79"/>
                </a:lnSpc>
              </a:pPr>
              <a:r>
                <a:rPr lang="en-US" sz="5699">
                  <a:solidFill>
                    <a:srgbClr val="FFFFFF"/>
                  </a:solidFill>
                  <a:latin typeface="Gaegu Bold"/>
                </a:rPr>
                <a:t>Let's Play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456100" y="7925122"/>
            <a:ext cx="3375800" cy="814264"/>
            <a:chOff x="0" y="0"/>
            <a:chExt cx="4501066" cy="108568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501066" cy="1085685"/>
              <a:chOff x="0" y="0"/>
              <a:chExt cx="2532509" cy="660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532509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2532509" h="660400">
                    <a:moveTo>
                      <a:pt x="24080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08049" y="0"/>
                    </a:lnTo>
                    <a:cubicBezTo>
                      <a:pt x="2476629" y="0"/>
                      <a:pt x="2532509" y="55880"/>
                      <a:pt x="2532509" y="124460"/>
                    </a:cubicBezTo>
                    <a:lnTo>
                      <a:pt x="2532509" y="535940"/>
                    </a:lnTo>
                    <a:cubicBezTo>
                      <a:pt x="2532509" y="604520"/>
                      <a:pt x="2476629" y="660400"/>
                      <a:pt x="2408049" y="660400"/>
                    </a:cubicBezTo>
                    <a:close/>
                  </a:path>
                </a:pathLst>
              </a:custGeom>
              <a:solidFill>
                <a:srgbClr val="F7B2B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49674" y="176236"/>
              <a:ext cx="3801719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340"/>
                </a:lnSpc>
                <a:spcBef>
                  <a:spcPct val="0"/>
                </a:spcBef>
              </a:pPr>
              <a:r>
                <a:rPr lang="en-US" sz="3100" u="none">
                  <a:solidFill>
                    <a:srgbClr val="FFFFFF"/>
                  </a:solidFill>
                  <a:latin typeface="Montserrat"/>
                </a:rPr>
                <a:t>START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C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9259" y="3122757"/>
            <a:ext cx="13078478" cy="410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1"/>
              </a:lnSpc>
            </a:pPr>
            <a:r>
              <a:rPr lang="en-US" sz="15595">
                <a:solidFill>
                  <a:srgbClr val="FFFFFF"/>
                </a:solidFill>
                <a:latin typeface="Gaegu Bold"/>
              </a:rPr>
              <a:t>THANK YOU FOR PLAYING!</a:t>
            </a:r>
          </a:p>
        </p:txBody>
      </p:sp>
      <p:sp>
        <p:nvSpPr>
          <p:cNvPr id="3" name="Freeform 3"/>
          <p:cNvSpPr/>
          <p:nvPr/>
        </p:nvSpPr>
        <p:spPr>
          <a:xfrm>
            <a:off x="14082914" y="656130"/>
            <a:ext cx="3242195" cy="1568464"/>
          </a:xfrm>
          <a:custGeom>
            <a:avLst/>
            <a:gdLst/>
            <a:ahLst/>
            <a:cxnLst/>
            <a:rect l="l" t="t" r="r" b="b"/>
            <a:pathLst>
              <a:path w="3242195" h="1568464">
                <a:moveTo>
                  <a:pt x="0" y="0"/>
                </a:moveTo>
                <a:lnTo>
                  <a:pt x="3242195" y="0"/>
                </a:lnTo>
                <a:lnTo>
                  <a:pt x="3242195" y="1568465"/>
                </a:lnTo>
                <a:lnTo>
                  <a:pt x="0" y="1568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3324491" y="1234531"/>
            <a:ext cx="1516846" cy="411662"/>
          </a:xfrm>
          <a:custGeom>
            <a:avLst/>
            <a:gdLst/>
            <a:ahLst/>
            <a:cxnLst/>
            <a:rect l="l" t="t" r="r" b="b"/>
            <a:pathLst>
              <a:path w="1516846" h="411662">
                <a:moveTo>
                  <a:pt x="0" y="0"/>
                </a:moveTo>
                <a:lnTo>
                  <a:pt x="1516846" y="0"/>
                </a:lnTo>
                <a:lnTo>
                  <a:pt x="1516846" y="411662"/>
                </a:lnTo>
                <a:lnTo>
                  <a:pt x="0" y="41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5704012" y="7750266"/>
            <a:ext cx="3110577" cy="3016068"/>
          </a:xfrm>
          <a:custGeom>
            <a:avLst/>
            <a:gdLst/>
            <a:ahLst/>
            <a:cxnLst/>
            <a:rect l="l" t="t" r="r" b="b"/>
            <a:pathLst>
              <a:path w="3110577" h="3016068">
                <a:moveTo>
                  <a:pt x="0" y="0"/>
                </a:moveTo>
                <a:lnTo>
                  <a:pt x="3110576" y="0"/>
                </a:lnTo>
                <a:lnTo>
                  <a:pt x="3110576" y="3016068"/>
                </a:lnTo>
                <a:lnTo>
                  <a:pt x="0" y="3016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-407432" y="6317207"/>
            <a:ext cx="2460829" cy="3553986"/>
          </a:xfrm>
          <a:custGeom>
            <a:avLst/>
            <a:gdLst/>
            <a:ahLst/>
            <a:cxnLst/>
            <a:rect l="l" t="t" r="r" b="b"/>
            <a:pathLst>
              <a:path w="2460829" h="3553986">
                <a:moveTo>
                  <a:pt x="0" y="0"/>
                </a:moveTo>
                <a:lnTo>
                  <a:pt x="2460829" y="0"/>
                </a:lnTo>
                <a:lnTo>
                  <a:pt x="2460829" y="3553986"/>
                </a:lnTo>
                <a:lnTo>
                  <a:pt x="0" y="3553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2499222" y="-244270"/>
            <a:ext cx="4894091" cy="2374582"/>
          </a:xfrm>
          <a:custGeom>
            <a:avLst/>
            <a:gdLst/>
            <a:ahLst/>
            <a:cxnLst/>
            <a:rect l="l" t="t" r="r" b="b"/>
            <a:pathLst>
              <a:path w="4894091" h="2374582">
                <a:moveTo>
                  <a:pt x="0" y="0"/>
                </a:moveTo>
                <a:lnTo>
                  <a:pt x="4894091" y="0"/>
                </a:lnTo>
                <a:lnTo>
                  <a:pt x="4894091" y="2374582"/>
                </a:lnTo>
                <a:lnTo>
                  <a:pt x="0" y="2374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2639882" y="9258300"/>
            <a:ext cx="4685227" cy="1225786"/>
          </a:xfrm>
          <a:custGeom>
            <a:avLst/>
            <a:gdLst/>
            <a:ahLst/>
            <a:cxnLst/>
            <a:rect l="l" t="t" r="r" b="b"/>
            <a:pathLst>
              <a:path w="4685227" h="1225786">
                <a:moveTo>
                  <a:pt x="0" y="0"/>
                </a:moveTo>
                <a:lnTo>
                  <a:pt x="4685227" y="0"/>
                </a:lnTo>
                <a:lnTo>
                  <a:pt x="4685227" y="1225786"/>
                </a:lnTo>
                <a:lnTo>
                  <a:pt x="0" y="12257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7555442"/>
            <a:ext cx="1516846" cy="194824"/>
          </a:xfrm>
          <a:custGeom>
            <a:avLst/>
            <a:gdLst/>
            <a:ahLst/>
            <a:cxnLst/>
            <a:rect l="l" t="t" r="r" b="b"/>
            <a:pathLst>
              <a:path w="1516846" h="194824">
                <a:moveTo>
                  <a:pt x="0" y="0"/>
                </a:moveTo>
                <a:lnTo>
                  <a:pt x="1516846" y="0"/>
                </a:lnTo>
                <a:lnTo>
                  <a:pt x="1516846" y="194824"/>
                </a:lnTo>
                <a:lnTo>
                  <a:pt x="0" y="1948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4699278" y="46376"/>
            <a:ext cx="1935613" cy="2376310"/>
          </a:xfrm>
          <a:custGeom>
            <a:avLst/>
            <a:gdLst/>
            <a:ahLst/>
            <a:cxnLst/>
            <a:rect l="l" t="t" r="r" b="b"/>
            <a:pathLst>
              <a:path w="1935613" h="2376310">
                <a:moveTo>
                  <a:pt x="0" y="0"/>
                </a:moveTo>
                <a:lnTo>
                  <a:pt x="1935612" y="0"/>
                </a:lnTo>
                <a:lnTo>
                  <a:pt x="1935612" y="2376310"/>
                </a:lnTo>
                <a:lnTo>
                  <a:pt x="0" y="23763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634890" y="2859736"/>
            <a:ext cx="1516846" cy="452729"/>
          </a:xfrm>
          <a:custGeom>
            <a:avLst/>
            <a:gdLst/>
            <a:ahLst/>
            <a:cxnLst/>
            <a:rect l="l" t="t" r="r" b="b"/>
            <a:pathLst>
              <a:path w="1516846" h="452729">
                <a:moveTo>
                  <a:pt x="0" y="0"/>
                </a:moveTo>
                <a:lnTo>
                  <a:pt x="1516846" y="0"/>
                </a:lnTo>
                <a:lnTo>
                  <a:pt x="1516846" y="452728"/>
                </a:lnTo>
                <a:lnTo>
                  <a:pt x="0" y="45272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2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1809" y="-2864801"/>
            <a:ext cx="18589809" cy="13756458"/>
          </a:xfrm>
          <a:custGeom>
            <a:avLst/>
            <a:gdLst/>
            <a:ahLst/>
            <a:cxnLst/>
            <a:rect l="l" t="t" r="r" b="b"/>
            <a:pathLst>
              <a:path w="18589809" h="13756458">
                <a:moveTo>
                  <a:pt x="0" y="0"/>
                </a:moveTo>
                <a:lnTo>
                  <a:pt x="18589809" y="0"/>
                </a:lnTo>
                <a:lnTo>
                  <a:pt x="18589809" y="13756459"/>
                </a:lnTo>
                <a:lnTo>
                  <a:pt x="0" y="1375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827206" y="695325"/>
            <a:ext cx="10633589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19"/>
              </a:lnSpc>
              <a:spcBef>
                <a:spcPct val="0"/>
              </a:spcBef>
            </a:pPr>
            <a:r>
              <a:rPr lang="en-US" sz="7799">
                <a:solidFill>
                  <a:srgbClr val="141414"/>
                </a:solidFill>
                <a:latin typeface="Gaegu Bold"/>
              </a:rPr>
              <a:t>Outline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3882850" y="333058"/>
            <a:ext cx="2875942" cy="1391284"/>
          </a:xfrm>
          <a:custGeom>
            <a:avLst/>
            <a:gdLst/>
            <a:ahLst/>
            <a:cxnLst/>
            <a:rect l="l" t="t" r="r" b="b"/>
            <a:pathLst>
              <a:path w="2875942" h="1391284">
                <a:moveTo>
                  <a:pt x="0" y="0"/>
                </a:moveTo>
                <a:lnTo>
                  <a:pt x="2875942" y="0"/>
                </a:lnTo>
                <a:lnTo>
                  <a:pt x="2875942" y="1391284"/>
                </a:lnTo>
                <a:lnTo>
                  <a:pt x="0" y="1391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072231" y="559297"/>
            <a:ext cx="2271595" cy="938806"/>
          </a:xfrm>
          <a:custGeom>
            <a:avLst/>
            <a:gdLst/>
            <a:ahLst/>
            <a:cxnLst/>
            <a:rect l="l" t="t" r="r" b="b"/>
            <a:pathLst>
              <a:path w="2271595" h="938806">
                <a:moveTo>
                  <a:pt x="0" y="0"/>
                </a:moveTo>
                <a:lnTo>
                  <a:pt x="2271594" y="0"/>
                </a:lnTo>
                <a:lnTo>
                  <a:pt x="2271594" y="938806"/>
                </a:lnTo>
                <a:lnTo>
                  <a:pt x="0" y="938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566172" y="1606194"/>
            <a:ext cx="1386256" cy="1516846"/>
          </a:xfrm>
          <a:custGeom>
            <a:avLst/>
            <a:gdLst/>
            <a:ahLst/>
            <a:cxnLst/>
            <a:rect l="l" t="t" r="r" b="b"/>
            <a:pathLst>
              <a:path w="1386256" h="1516846">
                <a:moveTo>
                  <a:pt x="0" y="0"/>
                </a:moveTo>
                <a:lnTo>
                  <a:pt x="1386256" y="0"/>
                </a:lnTo>
                <a:lnTo>
                  <a:pt x="1386256" y="1516846"/>
                </a:lnTo>
                <a:lnTo>
                  <a:pt x="0" y="1516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410930" y="7619713"/>
            <a:ext cx="1235540" cy="1192858"/>
          </a:xfrm>
          <a:custGeom>
            <a:avLst/>
            <a:gdLst/>
            <a:ahLst/>
            <a:cxnLst/>
            <a:rect l="l" t="t" r="r" b="b"/>
            <a:pathLst>
              <a:path w="1235540" h="1192858">
                <a:moveTo>
                  <a:pt x="0" y="0"/>
                </a:moveTo>
                <a:lnTo>
                  <a:pt x="1235540" y="0"/>
                </a:lnTo>
                <a:lnTo>
                  <a:pt x="1235540" y="1192858"/>
                </a:lnTo>
                <a:lnTo>
                  <a:pt x="0" y="1192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334702" y="835935"/>
            <a:ext cx="866090" cy="1075717"/>
          </a:xfrm>
          <a:custGeom>
            <a:avLst/>
            <a:gdLst/>
            <a:ahLst/>
            <a:cxnLst/>
            <a:rect l="l" t="t" r="r" b="b"/>
            <a:pathLst>
              <a:path w="866090" h="1075717">
                <a:moveTo>
                  <a:pt x="0" y="0"/>
                </a:moveTo>
                <a:lnTo>
                  <a:pt x="866089" y="0"/>
                </a:lnTo>
                <a:lnTo>
                  <a:pt x="866089" y="1075717"/>
                </a:lnTo>
                <a:lnTo>
                  <a:pt x="0" y="1075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355185" y="2847195"/>
            <a:ext cx="4592609" cy="45926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2B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71442" y="2847195"/>
            <a:ext cx="4592609" cy="459260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2BD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757934" y="3731054"/>
            <a:ext cx="1973094" cy="1973094"/>
          </a:xfrm>
          <a:custGeom>
            <a:avLst/>
            <a:gdLst/>
            <a:ahLst/>
            <a:cxnLst/>
            <a:rect l="l" t="t" r="r" b="b"/>
            <a:pathLst>
              <a:path w="1973094" h="1973094">
                <a:moveTo>
                  <a:pt x="0" y="0"/>
                </a:moveTo>
                <a:lnTo>
                  <a:pt x="1973093" y="0"/>
                </a:lnTo>
                <a:lnTo>
                  <a:pt x="1973093" y="1973094"/>
                </a:lnTo>
                <a:lnTo>
                  <a:pt x="0" y="1973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4025639" y="4437598"/>
            <a:ext cx="2519407" cy="2533100"/>
          </a:xfrm>
          <a:custGeom>
            <a:avLst/>
            <a:gdLst/>
            <a:ahLst/>
            <a:cxnLst/>
            <a:rect l="l" t="t" r="r" b="b"/>
            <a:pathLst>
              <a:path w="2519407" h="2533100">
                <a:moveTo>
                  <a:pt x="0" y="0"/>
                </a:moveTo>
                <a:lnTo>
                  <a:pt x="2519407" y="0"/>
                </a:lnTo>
                <a:lnTo>
                  <a:pt x="2519407" y="2533100"/>
                </a:lnTo>
                <a:lnTo>
                  <a:pt x="0" y="25331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1744963" y="3957025"/>
            <a:ext cx="4045568" cy="2372950"/>
          </a:xfrm>
          <a:custGeom>
            <a:avLst/>
            <a:gdLst/>
            <a:ahLst/>
            <a:cxnLst/>
            <a:rect l="l" t="t" r="r" b="b"/>
            <a:pathLst>
              <a:path w="4045568" h="2372950">
                <a:moveTo>
                  <a:pt x="0" y="0"/>
                </a:moveTo>
                <a:lnTo>
                  <a:pt x="4045567" y="0"/>
                </a:lnTo>
                <a:lnTo>
                  <a:pt x="4045567" y="2372950"/>
                </a:lnTo>
                <a:lnTo>
                  <a:pt x="0" y="23729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141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441398" y="2046462"/>
            <a:ext cx="2579259" cy="80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141414"/>
                </a:solidFill>
                <a:latin typeface="Gaegu Bold"/>
              </a:rPr>
              <a:t>Platform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0004" y="2030730"/>
            <a:ext cx="2715485" cy="80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141414"/>
                </a:solidFill>
                <a:latin typeface="Gaegu Bold"/>
              </a:rPr>
              <a:t>Target User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35417" y="7543513"/>
            <a:ext cx="2391221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210 클레이토이"/>
              </a:rPr>
              <a:t>Windows PC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210 클레이토이"/>
              </a:rPr>
              <a:t>STEAM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67841" y="7283009"/>
            <a:ext cx="4430018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210 클레이토이"/>
              </a:rPr>
              <a:t>#머지 게임을 좋아하는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414"/>
                </a:solidFill>
                <a:latin typeface="210 클레이토이"/>
              </a:rPr>
              <a:t>#퍼즐 해결을 즐기는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7B2BD"/>
                </a:solidFill>
                <a:latin typeface="210 클레이토이"/>
              </a:rPr>
              <a:t>#뇌의 고통에 희열을 느끼는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19988" y="1821363"/>
            <a:ext cx="2579259" cy="514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953"/>
              </a:lnSpc>
              <a:spcBef>
                <a:spcPct val="0"/>
              </a:spcBef>
            </a:pPr>
            <a:r>
              <a:rPr lang="en-US" sz="26395">
                <a:solidFill>
                  <a:srgbClr val="F7B2BD"/>
                </a:solidFill>
                <a:latin typeface="Gaegu Bold"/>
              </a:rPr>
              <a:t>&amp;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184038" y="3118484"/>
            <a:ext cx="6288151" cy="600519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7209090" y="5858040"/>
            <a:ext cx="1185364" cy="752534"/>
          </a:xfrm>
          <a:custGeom>
            <a:avLst/>
            <a:gdLst/>
            <a:ahLst/>
            <a:cxnLst/>
            <a:rect l="l" t="t" r="r" b="b"/>
            <a:pathLst>
              <a:path w="1185364" h="752534">
                <a:moveTo>
                  <a:pt x="0" y="0"/>
                </a:moveTo>
                <a:lnTo>
                  <a:pt x="1185364" y="0"/>
                </a:lnTo>
                <a:lnTo>
                  <a:pt x="1185364" y="752535"/>
                </a:lnTo>
                <a:lnTo>
                  <a:pt x="0" y="752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91804" y="4223012"/>
            <a:ext cx="1580982" cy="429068"/>
          </a:xfrm>
          <a:custGeom>
            <a:avLst/>
            <a:gdLst/>
            <a:ahLst/>
            <a:cxnLst/>
            <a:rect l="l" t="t" r="r" b="b"/>
            <a:pathLst>
              <a:path w="1580982" h="429068">
                <a:moveTo>
                  <a:pt x="0" y="0"/>
                </a:moveTo>
                <a:lnTo>
                  <a:pt x="1580982" y="0"/>
                </a:lnTo>
                <a:lnTo>
                  <a:pt x="1580982" y="429068"/>
                </a:lnTo>
                <a:lnTo>
                  <a:pt x="0" y="429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42516" y="7745587"/>
            <a:ext cx="1279558" cy="1235356"/>
          </a:xfrm>
          <a:custGeom>
            <a:avLst/>
            <a:gdLst/>
            <a:ahLst/>
            <a:cxnLst/>
            <a:rect l="l" t="t" r="r" b="b"/>
            <a:pathLst>
              <a:path w="1279558" h="1235356">
                <a:moveTo>
                  <a:pt x="0" y="0"/>
                </a:moveTo>
                <a:lnTo>
                  <a:pt x="1279558" y="0"/>
                </a:lnTo>
                <a:lnTo>
                  <a:pt x="1279558" y="1235355"/>
                </a:lnTo>
                <a:lnTo>
                  <a:pt x="0" y="1235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-106560">
            <a:off x="2782678" y="8538205"/>
            <a:ext cx="3135518" cy="885473"/>
            <a:chOff x="0" y="0"/>
            <a:chExt cx="2532509" cy="7151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32509" cy="715183"/>
            </a:xfrm>
            <a:custGeom>
              <a:avLst/>
              <a:gdLst/>
              <a:ahLst/>
              <a:cxnLst/>
              <a:rect l="l" t="t" r="r" b="b"/>
              <a:pathLst>
                <a:path w="2532509" h="715183">
                  <a:moveTo>
                    <a:pt x="2408049" y="715183"/>
                  </a:moveTo>
                  <a:lnTo>
                    <a:pt x="124460" y="715183"/>
                  </a:lnTo>
                  <a:cubicBezTo>
                    <a:pt x="55880" y="715183"/>
                    <a:pt x="0" y="659303"/>
                    <a:pt x="0" y="5907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8049" y="0"/>
                  </a:lnTo>
                  <a:cubicBezTo>
                    <a:pt x="2476629" y="0"/>
                    <a:pt x="2532509" y="55880"/>
                    <a:pt x="2532509" y="124460"/>
                  </a:cubicBezTo>
                  <a:lnTo>
                    <a:pt x="2532509" y="590723"/>
                  </a:lnTo>
                  <a:cubicBezTo>
                    <a:pt x="2532509" y="659303"/>
                    <a:pt x="2476629" y="715183"/>
                    <a:pt x="2408049" y="715183"/>
                  </a:cubicBezTo>
                  <a:close/>
                </a:path>
              </a:pathLst>
            </a:custGeom>
            <a:solidFill>
              <a:srgbClr val="CDC2F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10642928" y="3118484"/>
            <a:ext cx="6288151" cy="6005199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916988" y="8604675"/>
            <a:ext cx="1185364" cy="752534"/>
          </a:xfrm>
          <a:custGeom>
            <a:avLst/>
            <a:gdLst/>
            <a:ahLst/>
            <a:cxnLst/>
            <a:rect l="l" t="t" r="r" b="b"/>
            <a:pathLst>
              <a:path w="1185364" h="752534">
                <a:moveTo>
                  <a:pt x="0" y="0"/>
                </a:moveTo>
                <a:lnTo>
                  <a:pt x="1185365" y="0"/>
                </a:lnTo>
                <a:lnTo>
                  <a:pt x="1185365" y="752534"/>
                </a:lnTo>
                <a:lnTo>
                  <a:pt x="0" y="75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719179" y="3457120"/>
            <a:ext cx="1580982" cy="429068"/>
          </a:xfrm>
          <a:custGeom>
            <a:avLst/>
            <a:gdLst/>
            <a:ahLst/>
            <a:cxnLst/>
            <a:rect l="l" t="t" r="r" b="b"/>
            <a:pathLst>
              <a:path w="1580982" h="429068">
                <a:moveTo>
                  <a:pt x="0" y="0"/>
                </a:moveTo>
                <a:lnTo>
                  <a:pt x="1580982" y="0"/>
                </a:lnTo>
                <a:lnTo>
                  <a:pt x="1580982" y="429069"/>
                </a:lnTo>
                <a:lnTo>
                  <a:pt x="0" y="429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6512543" y="6400371"/>
            <a:ext cx="1279558" cy="1235356"/>
          </a:xfrm>
          <a:custGeom>
            <a:avLst/>
            <a:gdLst/>
            <a:ahLst/>
            <a:cxnLst/>
            <a:rect l="l" t="t" r="r" b="b"/>
            <a:pathLst>
              <a:path w="1279558" h="1235356">
                <a:moveTo>
                  <a:pt x="0" y="0"/>
                </a:moveTo>
                <a:lnTo>
                  <a:pt x="1279559" y="0"/>
                </a:lnTo>
                <a:lnTo>
                  <a:pt x="1279559" y="1235355"/>
                </a:lnTo>
                <a:lnTo>
                  <a:pt x="0" y="12353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 rot="-106560">
            <a:off x="12241568" y="8538205"/>
            <a:ext cx="3135518" cy="885473"/>
            <a:chOff x="0" y="0"/>
            <a:chExt cx="2532509" cy="7151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32509" cy="715183"/>
            </a:xfrm>
            <a:custGeom>
              <a:avLst/>
              <a:gdLst/>
              <a:ahLst/>
              <a:cxnLst/>
              <a:rect l="l" t="t" r="r" b="b"/>
              <a:pathLst>
                <a:path w="2532509" h="715183">
                  <a:moveTo>
                    <a:pt x="2408049" y="715183"/>
                  </a:moveTo>
                  <a:lnTo>
                    <a:pt x="124460" y="715183"/>
                  </a:lnTo>
                  <a:cubicBezTo>
                    <a:pt x="55880" y="715183"/>
                    <a:pt x="0" y="659303"/>
                    <a:pt x="0" y="59072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08049" y="0"/>
                  </a:lnTo>
                  <a:cubicBezTo>
                    <a:pt x="2476629" y="0"/>
                    <a:pt x="2532509" y="55880"/>
                    <a:pt x="2532509" y="124460"/>
                  </a:cubicBezTo>
                  <a:lnTo>
                    <a:pt x="2532509" y="590723"/>
                  </a:lnTo>
                  <a:cubicBezTo>
                    <a:pt x="2532509" y="659303"/>
                    <a:pt x="2476629" y="715183"/>
                    <a:pt x="2408049" y="715183"/>
                  </a:cubicBezTo>
                  <a:close/>
                </a:path>
              </a:pathLst>
            </a:custGeom>
            <a:solidFill>
              <a:srgbClr val="CDC2FE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591086" y="3426219"/>
            <a:ext cx="4435683" cy="4863643"/>
          </a:xfrm>
          <a:custGeom>
            <a:avLst/>
            <a:gdLst/>
            <a:ahLst/>
            <a:cxnLst/>
            <a:rect l="l" t="t" r="r" b="b"/>
            <a:pathLst>
              <a:path w="4435683" h="4863643">
                <a:moveTo>
                  <a:pt x="0" y="0"/>
                </a:moveTo>
                <a:lnTo>
                  <a:pt x="4435682" y="0"/>
                </a:lnTo>
                <a:lnTo>
                  <a:pt x="4435682" y="4863643"/>
                </a:lnTo>
                <a:lnTo>
                  <a:pt x="0" y="4863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5874310" y="2691228"/>
            <a:ext cx="1587340" cy="1531783"/>
          </a:xfrm>
          <a:custGeom>
            <a:avLst/>
            <a:gdLst/>
            <a:ahLst/>
            <a:cxnLst/>
            <a:rect l="l" t="t" r="r" b="b"/>
            <a:pathLst>
              <a:path w="1587340" h="1531783">
                <a:moveTo>
                  <a:pt x="0" y="0"/>
                </a:moveTo>
                <a:lnTo>
                  <a:pt x="1587340" y="0"/>
                </a:lnTo>
                <a:lnTo>
                  <a:pt x="1587340" y="1531784"/>
                </a:lnTo>
                <a:lnTo>
                  <a:pt x="0" y="15317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2203594" y="3647866"/>
            <a:ext cx="4364127" cy="4364127"/>
          </a:xfrm>
          <a:custGeom>
            <a:avLst/>
            <a:gdLst/>
            <a:ahLst/>
            <a:cxnLst/>
            <a:rect l="l" t="t" r="r" b="b"/>
            <a:pathLst>
              <a:path w="4364127" h="4364127">
                <a:moveTo>
                  <a:pt x="0" y="0"/>
                </a:moveTo>
                <a:lnTo>
                  <a:pt x="4364128" y="0"/>
                </a:lnTo>
                <a:lnTo>
                  <a:pt x="4364128" y="4364127"/>
                </a:lnTo>
                <a:lnTo>
                  <a:pt x="0" y="43641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6415420" y="2691228"/>
            <a:ext cx="1587340" cy="1531783"/>
          </a:xfrm>
          <a:custGeom>
            <a:avLst/>
            <a:gdLst/>
            <a:ahLst/>
            <a:cxnLst/>
            <a:rect l="l" t="t" r="r" b="b"/>
            <a:pathLst>
              <a:path w="1587340" h="1531783">
                <a:moveTo>
                  <a:pt x="0" y="0"/>
                </a:moveTo>
                <a:lnTo>
                  <a:pt x="1587340" y="0"/>
                </a:lnTo>
                <a:lnTo>
                  <a:pt x="1587340" y="1531784"/>
                </a:lnTo>
                <a:lnTo>
                  <a:pt x="0" y="1531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 rot="-106560">
            <a:off x="3015227" y="8598996"/>
            <a:ext cx="2667292" cy="6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76"/>
              </a:lnSpc>
              <a:spcBef>
                <a:spcPct val="0"/>
              </a:spcBef>
            </a:pPr>
            <a:r>
              <a:rPr lang="en-US" sz="3125">
                <a:solidFill>
                  <a:srgbClr val="141414"/>
                </a:solidFill>
                <a:latin typeface="Gaegu Bold"/>
              </a:rPr>
              <a:t>PUZZLE</a:t>
            </a:r>
          </a:p>
        </p:txBody>
      </p:sp>
      <p:sp>
        <p:nvSpPr>
          <p:cNvPr id="20" name="TextBox 20"/>
          <p:cNvSpPr txBox="1"/>
          <p:nvPr/>
        </p:nvSpPr>
        <p:spPr>
          <a:xfrm rot="-106560">
            <a:off x="12474117" y="8598996"/>
            <a:ext cx="2667292" cy="60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376"/>
              </a:lnSpc>
              <a:spcBef>
                <a:spcPct val="0"/>
              </a:spcBef>
            </a:pPr>
            <a:r>
              <a:rPr lang="en-US" sz="3125">
                <a:solidFill>
                  <a:srgbClr val="141414"/>
                </a:solidFill>
                <a:latin typeface="Gaegu Bold"/>
              </a:rPr>
              <a:t>MERGE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56648" y="602103"/>
            <a:ext cx="13174704" cy="153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84"/>
              </a:lnSpc>
            </a:pPr>
            <a:r>
              <a:rPr lang="en-US" sz="9600">
                <a:solidFill>
                  <a:srgbClr val="141414"/>
                </a:solidFill>
                <a:latin typeface="Gaegu Bold"/>
              </a:rPr>
              <a:t>Main Game Logic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0035" y="-196955"/>
            <a:ext cx="18928069" cy="10680909"/>
          </a:xfrm>
          <a:custGeom>
            <a:avLst/>
            <a:gdLst/>
            <a:ahLst/>
            <a:cxnLst/>
            <a:rect l="l" t="t" r="r" b="b"/>
            <a:pathLst>
              <a:path w="18928069" h="10680909">
                <a:moveTo>
                  <a:pt x="0" y="0"/>
                </a:moveTo>
                <a:lnTo>
                  <a:pt x="18928070" y="0"/>
                </a:lnTo>
                <a:lnTo>
                  <a:pt x="18928070" y="10680910"/>
                </a:lnTo>
                <a:lnTo>
                  <a:pt x="0" y="1068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214454" y="1028700"/>
            <a:ext cx="15859092" cy="891072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214454" y="1028700"/>
            <a:ext cx="15859092" cy="8910727"/>
          </a:xfrm>
          <a:custGeom>
            <a:avLst/>
            <a:gdLst/>
            <a:ahLst/>
            <a:cxnLst/>
            <a:rect l="l" t="t" r="r" b="b"/>
            <a:pathLst>
              <a:path w="15859092" h="8910727">
                <a:moveTo>
                  <a:pt x="0" y="0"/>
                </a:moveTo>
                <a:lnTo>
                  <a:pt x="15859092" y="0"/>
                </a:lnTo>
                <a:lnTo>
                  <a:pt x="15859092" y="8910727"/>
                </a:lnTo>
                <a:lnTo>
                  <a:pt x="0" y="8910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6507773" y="1365685"/>
            <a:ext cx="5272454" cy="742452"/>
            <a:chOff x="0" y="0"/>
            <a:chExt cx="7029939" cy="98993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029939" cy="989936"/>
              <a:chOff x="0" y="0"/>
              <a:chExt cx="4751486" cy="6690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751486" cy="669091"/>
              </a:xfrm>
              <a:custGeom>
                <a:avLst/>
                <a:gdLst/>
                <a:ahLst/>
                <a:cxnLst/>
                <a:rect l="l" t="t" r="r" b="b"/>
                <a:pathLst>
                  <a:path w="4751486" h="669091">
                    <a:moveTo>
                      <a:pt x="4627026" y="669091"/>
                    </a:moveTo>
                    <a:lnTo>
                      <a:pt x="124460" y="669091"/>
                    </a:lnTo>
                    <a:cubicBezTo>
                      <a:pt x="55880" y="669091"/>
                      <a:pt x="0" y="613211"/>
                      <a:pt x="0" y="5446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27026" y="0"/>
                    </a:lnTo>
                    <a:cubicBezTo>
                      <a:pt x="4695606" y="0"/>
                      <a:pt x="4751486" y="55880"/>
                      <a:pt x="4751486" y="124460"/>
                    </a:cubicBezTo>
                    <a:lnTo>
                      <a:pt x="4751486" y="544631"/>
                    </a:lnTo>
                    <a:cubicBezTo>
                      <a:pt x="4751486" y="613211"/>
                      <a:pt x="4695606" y="669091"/>
                      <a:pt x="4627026" y="66909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37191" y="89473"/>
              <a:ext cx="5155558" cy="687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922"/>
                </a:lnSpc>
                <a:spcBef>
                  <a:spcPct val="0"/>
                </a:spcBef>
              </a:pPr>
              <a:r>
                <a:rPr lang="en-US" sz="2801">
                  <a:solidFill>
                    <a:srgbClr val="141414"/>
                  </a:solidFill>
                  <a:latin typeface="Gaegu Bold"/>
                </a:rPr>
                <a:t>How to play?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274953" y="2924564"/>
            <a:ext cx="1355771" cy="1355771"/>
          </a:xfrm>
          <a:custGeom>
            <a:avLst/>
            <a:gdLst/>
            <a:ahLst/>
            <a:cxnLst/>
            <a:rect l="l" t="t" r="r" b="b"/>
            <a:pathLst>
              <a:path w="1355771" h="1355771">
                <a:moveTo>
                  <a:pt x="0" y="0"/>
                </a:moveTo>
                <a:lnTo>
                  <a:pt x="1355771" y="0"/>
                </a:lnTo>
                <a:lnTo>
                  <a:pt x="1355771" y="1355771"/>
                </a:lnTo>
                <a:lnTo>
                  <a:pt x="0" y="1355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9722196">
            <a:off x="9145756" y="2621271"/>
            <a:ext cx="258395" cy="606586"/>
          </a:xfrm>
          <a:custGeom>
            <a:avLst/>
            <a:gdLst/>
            <a:ahLst/>
            <a:cxnLst/>
            <a:rect l="l" t="t" r="r" b="b"/>
            <a:pathLst>
              <a:path w="258395" h="606586">
                <a:moveTo>
                  <a:pt x="0" y="0"/>
                </a:moveTo>
                <a:lnTo>
                  <a:pt x="258394" y="0"/>
                </a:lnTo>
                <a:lnTo>
                  <a:pt x="258394" y="606586"/>
                </a:lnTo>
                <a:lnTo>
                  <a:pt x="0" y="60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570220" y="5247322"/>
            <a:ext cx="1036320" cy="1005840"/>
            <a:chOff x="0" y="0"/>
            <a:chExt cx="1381760" cy="1341120"/>
          </a:xfrm>
        </p:grpSpPr>
        <p:sp>
          <p:nvSpPr>
            <p:cNvPr id="12" name="Freeform 12"/>
            <p:cNvSpPr/>
            <p:nvPr/>
          </p:nvSpPr>
          <p:spPr>
            <a:xfrm>
              <a:off x="49530" y="50800"/>
              <a:ext cx="1283970" cy="1242060"/>
            </a:xfrm>
            <a:custGeom>
              <a:avLst/>
              <a:gdLst/>
              <a:ahLst/>
              <a:cxnLst/>
              <a:rect l="l" t="t" r="r" b="b"/>
              <a:pathLst>
                <a:path w="1283970" h="1242060">
                  <a:moveTo>
                    <a:pt x="989330" y="1089660"/>
                  </a:moveTo>
                  <a:cubicBezTo>
                    <a:pt x="830580" y="1149350"/>
                    <a:pt x="751840" y="1170940"/>
                    <a:pt x="679450" y="1181100"/>
                  </a:cubicBezTo>
                  <a:cubicBezTo>
                    <a:pt x="603250" y="1191260"/>
                    <a:pt x="505460" y="1197610"/>
                    <a:pt x="440690" y="1188720"/>
                  </a:cubicBezTo>
                  <a:cubicBezTo>
                    <a:pt x="393700" y="1182370"/>
                    <a:pt x="358140" y="1170940"/>
                    <a:pt x="321310" y="1153160"/>
                  </a:cubicBezTo>
                  <a:cubicBezTo>
                    <a:pt x="284480" y="1136650"/>
                    <a:pt x="254000" y="1112520"/>
                    <a:pt x="220980" y="1087120"/>
                  </a:cubicBezTo>
                  <a:cubicBezTo>
                    <a:pt x="186690" y="1060450"/>
                    <a:pt x="149860" y="1031240"/>
                    <a:pt x="120650" y="998220"/>
                  </a:cubicBezTo>
                  <a:cubicBezTo>
                    <a:pt x="92710" y="966470"/>
                    <a:pt x="69850" y="932180"/>
                    <a:pt x="50800" y="896620"/>
                  </a:cubicBezTo>
                  <a:cubicBezTo>
                    <a:pt x="33020" y="862330"/>
                    <a:pt x="16510" y="825500"/>
                    <a:pt x="8890" y="787400"/>
                  </a:cubicBezTo>
                  <a:cubicBezTo>
                    <a:pt x="1270" y="750570"/>
                    <a:pt x="0" y="706120"/>
                    <a:pt x="1270" y="671830"/>
                  </a:cubicBezTo>
                  <a:cubicBezTo>
                    <a:pt x="2540" y="643890"/>
                    <a:pt x="3810" y="626110"/>
                    <a:pt x="13970" y="594360"/>
                  </a:cubicBezTo>
                  <a:cubicBezTo>
                    <a:pt x="31750" y="539750"/>
                    <a:pt x="68580" y="454660"/>
                    <a:pt x="119380" y="382270"/>
                  </a:cubicBezTo>
                  <a:cubicBezTo>
                    <a:pt x="186690" y="287020"/>
                    <a:pt x="325120" y="142240"/>
                    <a:pt x="402590" y="85090"/>
                  </a:cubicBezTo>
                  <a:cubicBezTo>
                    <a:pt x="444500" y="54610"/>
                    <a:pt x="469900" y="44450"/>
                    <a:pt x="513080" y="30480"/>
                  </a:cubicBezTo>
                  <a:cubicBezTo>
                    <a:pt x="567690" y="12700"/>
                    <a:pt x="652780" y="0"/>
                    <a:pt x="706120" y="0"/>
                  </a:cubicBezTo>
                  <a:cubicBezTo>
                    <a:pt x="745490" y="0"/>
                    <a:pt x="773430" y="5080"/>
                    <a:pt x="806450" y="16510"/>
                  </a:cubicBezTo>
                  <a:cubicBezTo>
                    <a:pt x="844550" y="30480"/>
                    <a:pt x="886460" y="57150"/>
                    <a:pt x="920750" y="82550"/>
                  </a:cubicBezTo>
                  <a:cubicBezTo>
                    <a:pt x="952500" y="106680"/>
                    <a:pt x="980440" y="134620"/>
                    <a:pt x="1007110" y="163830"/>
                  </a:cubicBezTo>
                  <a:cubicBezTo>
                    <a:pt x="1033780" y="193040"/>
                    <a:pt x="1050290" y="215900"/>
                    <a:pt x="1078230" y="257810"/>
                  </a:cubicBezTo>
                  <a:cubicBezTo>
                    <a:pt x="1125220" y="330200"/>
                    <a:pt x="1223010" y="486410"/>
                    <a:pt x="1253490" y="565150"/>
                  </a:cubicBezTo>
                  <a:cubicBezTo>
                    <a:pt x="1271270" y="610870"/>
                    <a:pt x="1272540" y="641350"/>
                    <a:pt x="1277620" y="678180"/>
                  </a:cubicBezTo>
                  <a:cubicBezTo>
                    <a:pt x="1281430" y="711200"/>
                    <a:pt x="1283970" y="741680"/>
                    <a:pt x="1281430" y="773430"/>
                  </a:cubicBezTo>
                  <a:cubicBezTo>
                    <a:pt x="1278890" y="805180"/>
                    <a:pt x="1278890" y="831850"/>
                    <a:pt x="1266190" y="866140"/>
                  </a:cubicBezTo>
                  <a:cubicBezTo>
                    <a:pt x="1248410" y="914400"/>
                    <a:pt x="1205230" y="989330"/>
                    <a:pt x="1172210" y="1028700"/>
                  </a:cubicBezTo>
                  <a:cubicBezTo>
                    <a:pt x="1149350" y="1056640"/>
                    <a:pt x="1130300" y="1064260"/>
                    <a:pt x="1099820" y="1088390"/>
                  </a:cubicBezTo>
                  <a:cubicBezTo>
                    <a:pt x="1049020" y="1127760"/>
                    <a:pt x="933450" y="1217930"/>
                    <a:pt x="891540" y="1234440"/>
                  </a:cubicBezTo>
                  <a:cubicBezTo>
                    <a:pt x="876300" y="1240790"/>
                    <a:pt x="867410" y="1242060"/>
                    <a:pt x="855980" y="1239520"/>
                  </a:cubicBezTo>
                  <a:cubicBezTo>
                    <a:pt x="844550" y="1236980"/>
                    <a:pt x="831850" y="1229360"/>
                    <a:pt x="824230" y="1220470"/>
                  </a:cubicBezTo>
                  <a:cubicBezTo>
                    <a:pt x="816610" y="1211580"/>
                    <a:pt x="810260" y="1197610"/>
                    <a:pt x="810260" y="1186180"/>
                  </a:cubicBezTo>
                  <a:cubicBezTo>
                    <a:pt x="810260" y="1174750"/>
                    <a:pt x="812800" y="1159510"/>
                    <a:pt x="820420" y="1150620"/>
                  </a:cubicBezTo>
                  <a:cubicBezTo>
                    <a:pt x="829310" y="1139190"/>
                    <a:pt x="852170" y="1126490"/>
                    <a:pt x="867410" y="1126490"/>
                  </a:cubicBezTo>
                  <a:cubicBezTo>
                    <a:pt x="883920" y="1126490"/>
                    <a:pt x="906780" y="1139190"/>
                    <a:pt x="915670" y="1150620"/>
                  </a:cubicBezTo>
                  <a:cubicBezTo>
                    <a:pt x="923290" y="1159510"/>
                    <a:pt x="925830" y="1174750"/>
                    <a:pt x="924560" y="1186180"/>
                  </a:cubicBezTo>
                  <a:cubicBezTo>
                    <a:pt x="923290" y="1197610"/>
                    <a:pt x="919480" y="1211580"/>
                    <a:pt x="911860" y="1220470"/>
                  </a:cubicBezTo>
                  <a:cubicBezTo>
                    <a:pt x="904240" y="1229360"/>
                    <a:pt x="892810" y="1238250"/>
                    <a:pt x="880110" y="1239520"/>
                  </a:cubicBezTo>
                  <a:cubicBezTo>
                    <a:pt x="864870" y="1242060"/>
                    <a:pt x="839470" y="1233170"/>
                    <a:pt x="828040" y="1224280"/>
                  </a:cubicBezTo>
                  <a:cubicBezTo>
                    <a:pt x="819150" y="1216660"/>
                    <a:pt x="812800" y="1203960"/>
                    <a:pt x="811530" y="1192530"/>
                  </a:cubicBezTo>
                  <a:cubicBezTo>
                    <a:pt x="810260" y="1181100"/>
                    <a:pt x="810260" y="1170940"/>
                    <a:pt x="817880" y="1156970"/>
                  </a:cubicBezTo>
                  <a:cubicBezTo>
                    <a:pt x="831850" y="1130300"/>
                    <a:pt x="876300" y="1090930"/>
                    <a:pt x="915670" y="1057910"/>
                  </a:cubicBezTo>
                  <a:cubicBezTo>
                    <a:pt x="963930" y="1016000"/>
                    <a:pt x="1054100" y="967740"/>
                    <a:pt x="1089660" y="929640"/>
                  </a:cubicBezTo>
                  <a:cubicBezTo>
                    <a:pt x="1111250" y="906780"/>
                    <a:pt x="1120140" y="889000"/>
                    <a:pt x="1130300" y="864870"/>
                  </a:cubicBezTo>
                  <a:cubicBezTo>
                    <a:pt x="1141730" y="838200"/>
                    <a:pt x="1151890" y="805180"/>
                    <a:pt x="1155700" y="775970"/>
                  </a:cubicBezTo>
                  <a:cubicBezTo>
                    <a:pt x="1159510" y="748030"/>
                    <a:pt x="1160780" y="726440"/>
                    <a:pt x="1153160" y="692150"/>
                  </a:cubicBezTo>
                  <a:cubicBezTo>
                    <a:pt x="1140460" y="635000"/>
                    <a:pt x="1102360" y="544830"/>
                    <a:pt x="1061720" y="468630"/>
                  </a:cubicBezTo>
                  <a:cubicBezTo>
                    <a:pt x="1014730" y="381000"/>
                    <a:pt x="937260" y="259080"/>
                    <a:pt x="882650" y="203200"/>
                  </a:cubicBezTo>
                  <a:cubicBezTo>
                    <a:pt x="850900" y="170180"/>
                    <a:pt x="826770" y="152400"/>
                    <a:pt x="792480" y="139700"/>
                  </a:cubicBezTo>
                  <a:cubicBezTo>
                    <a:pt x="756920" y="125730"/>
                    <a:pt x="716280" y="123190"/>
                    <a:pt x="671830" y="125730"/>
                  </a:cubicBezTo>
                  <a:cubicBezTo>
                    <a:pt x="617220" y="129540"/>
                    <a:pt x="549910" y="137160"/>
                    <a:pt x="488950" y="172720"/>
                  </a:cubicBezTo>
                  <a:cubicBezTo>
                    <a:pt x="401320" y="224790"/>
                    <a:pt x="283210" y="359410"/>
                    <a:pt x="220980" y="452120"/>
                  </a:cubicBezTo>
                  <a:cubicBezTo>
                    <a:pt x="172720" y="524510"/>
                    <a:pt x="134620" y="604520"/>
                    <a:pt x="124460" y="668020"/>
                  </a:cubicBezTo>
                  <a:cubicBezTo>
                    <a:pt x="116840" y="713740"/>
                    <a:pt x="123190" y="754380"/>
                    <a:pt x="134620" y="789940"/>
                  </a:cubicBezTo>
                  <a:cubicBezTo>
                    <a:pt x="143510" y="821690"/>
                    <a:pt x="161290" y="847090"/>
                    <a:pt x="180340" y="872490"/>
                  </a:cubicBezTo>
                  <a:cubicBezTo>
                    <a:pt x="199390" y="899160"/>
                    <a:pt x="219710" y="922020"/>
                    <a:pt x="248920" y="947420"/>
                  </a:cubicBezTo>
                  <a:cubicBezTo>
                    <a:pt x="289560" y="981710"/>
                    <a:pt x="361950" y="1036320"/>
                    <a:pt x="408940" y="1052830"/>
                  </a:cubicBezTo>
                  <a:cubicBezTo>
                    <a:pt x="439420" y="1064260"/>
                    <a:pt x="458470" y="1061720"/>
                    <a:pt x="492760" y="1062990"/>
                  </a:cubicBezTo>
                  <a:cubicBezTo>
                    <a:pt x="547370" y="1064260"/>
                    <a:pt x="633730" y="1062990"/>
                    <a:pt x="708660" y="1051560"/>
                  </a:cubicBezTo>
                  <a:cubicBezTo>
                    <a:pt x="793750" y="1037590"/>
                    <a:pt x="934720" y="977900"/>
                    <a:pt x="976630" y="979170"/>
                  </a:cubicBezTo>
                  <a:cubicBezTo>
                    <a:pt x="989330" y="979170"/>
                    <a:pt x="994410" y="981710"/>
                    <a:pt x="1002030" y="988060"/>
                  </a:cubicBezTo>
                  <a:cubicBezTo>
                    <a:pt x="1010920" y="995680"/>
                    <a:pt x="1022350" y="1009650"/>
                    <a:pt x="1024890" y="1022350"/>
                  </a:cubicBezTo>
                  <a:cubicBezTo>
                    <a:pt x="1027430" y="1035050"/>
                    <a:pt x="1026160" y="1050290"/>
                    <a:pt x="1019810" y="1061720"/>
                  </a:cubicBezTo>
                  <a:cubicBezTo>
                    <a:pt x="1013460" y="1073150"/>
                    <a:pt x="989330" y="1089660"/>
                    <a:pt x="989330" y="10896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287453" y="5138738"/>
            <a:ext cx="615315" cy="576262"/>
            <a:chOff x="0" y="0"/>
            <a:chExt cx="820420" cy="768350"/>
          </a:xfrm>
        </p:grpSpPr>
        <p:sp>
          <p:nvSpPr>
            <p:cNvPr id="14" name="Freeform 14"/>
            <p:cNvSpPr/>
            <p:nvPr/>
          </p:nvSpPr>
          <p:spPr>
            <a:xfrm>
              <a:off x="48260" y="49530"/>
              <a:ext cx="722630" cy="679450"/>
            </a:xfrm>
            <a:custGeom>
              <a:avLst/>
              <a:gdLst/>
              <a:ahLst/>
              <a:cxnLst/>
              <a:rect l="l" t="t" r="r" b="b"/>
              <a:pathLst>
                <a:path w="722630" h="679450">
                  <a:moveTo>
                    <a:pt x="127000" y="124460"/>
                  </a:moveTo>
                  <a:cubicBezTo>
                    <a:pt x="358140" y="408940"/>
                    <a:pt x="471170" y="521970"/>
                    <a:pt x="459740" y="561340"/>
                  </a:cubicBezTo>
                  <a:cubicBezTo>
                    <a:pt x="453390" y="582930"/>
                    <a:pt x="397510" y="604520"/>
                    <a:pt x="382270" y="593090"/>
                  </a:cubicBezTo>
                  <a:cubicBezTo>
                    <a:pt x="353060" y="570230"/>
                    <a:pt x="417830" y="369570"/>
                    <a:pt x="425450" y="271780"/>
                  </a:cubicBezTo>
                  <a:cubicBezTo>
                    <a:pt x="431800" y="190500"/>
                    <a:pt x="416560" y="90170"/>
                    <a:pt x="430530" y="48260"/>
                  </a:cubicBezTo>
                  <a:cubicBezTo>
                    <a:pt x="436880" y="30480"/>
                    <a:pt x="444500" y="20320"/>
                    <a:pt x="455930" y="12700"/>
                  </a:cubicBezTo>
                  <a:cubicBezTo>
                    <a:pt x="467360" y="5080"/>
                    <a:pt x="485140" y="0"/>
                    <a:pt x="499110" y="1270"/>
                  </a:cubicBezTo>
                  <a:cubicBezTo>
                    <a:pt x="513080" y="2540"/>
                    <a:pt x="529590" y="12700"/>
                    <a:pt x="538480" y="22860"/>
                  </a:cubicBezTo>
                  <a:cubicBezTo>
                    <a:pt x="547370" y="33020"/>
                    <a:pt x="556260" y="49530"/>
                    <a:pt x="553720" y="63500"/>
                  </a:cubicBezTo>
                  <a:cubicBezTo>
                    <a:pt x="549910" y="82550"/>
                    <a:pt x="518160" y="100330"/>
                    <a:pt x="502920" y="121920"/>
                  </a:cubicBezTo>
                  <a:cubicBezTo>
                    <a:pt x="486410" y="146050"/>
                    <a:pt x="483870" y="170180"/>
                    <a:pt x="459740" y="204470"/>
                  </a:cubicBezTo>
                  <a:cubicBezTo>
                    <a:pt x="406400" y="281940"/>
                    <a:pt x="189230" y="553720"/>
                    <a:pt x="151130" y="542290"/>
                  </a:cubicBezTo>
                  <a:cubicBezTo>
                    <a:pt x="135890" y="537210"/>
                    <a:pt x="124460" y="485140"/>
                    <a:pt x="138430" y="462280"/>
                  </a:cubicBezTo>
                  <a:cubicBezTo>
                    <a:pt x="165100" y="419100"/>
                    <a:pt x="326390" y="391160"/>
                    <a:pt x="411480" y="368300"/>
                  </a:cubicBezTo>
                  <a:cubicBezTo>
                    <a:pt x="482600" y="349250"/>
                    <a:pt x="567690" y="344170"/>
                    <a:pt x="612140" y="330200"/>
                  </a:cubicBezTo>
                  <a:cubicBezTo>
                    <a:pt x="636270" y="322580"/>
                    <a:pt x="647700" y="306070"/>
                    <a:pt x="664210" y="307340"/>
                  </a:cubicBezTo>
                  <a:cubicBezTo>
                    <a:pt x="680720" y="308610"/>
                    <a:pt x="703580" y="323850"/>
                    <a:pt x="712470" y="337820"/>
                  </a:cubicBezTo>
                  <a:cubicBezTo>
                    <a:pt x="721360" y="351790"/>
                    <a:pt x="717550" y="382270"/>
                    <a:pt x="715010" y="393700"/>
                  </a:cubicBezTo>
                  <a:cubicBezTo>
                    <a:pt x="713740" y="400050"/>
                    <a:pt x="712470" y="402590"/>
                    <a:pt x="707390" y="406400"/>
                  </a:cubicBezTo>
                  <a:cubicBezTo>
                    <a:pt x="695960" y="415290"/>
                    <a:pt x="665480" y="425450"/>
                    <a:pt x="628650" y="421640"/>
                  </a:cubicBezTo>
                  <a:cubicBezTo>
                    <a:pt x="537210" y="412750"/>
                    <a:pt x="274320" y="255270"/>
                    <a:pt x="165100" y="226060"/>
                  </a:cubicBezTo>
                  <a:cubicBezTo>
                    <a:pt x="107950" y="210820"/>
                    <a:pt x="57150" y="228600"/>
                    <a:pt x="30480" y="209550"/>
                  </a:cubicBezTo>
                  <a:cubicBezTo>
                    <a:pt x="12700" y="196850"/>
                    <a:pt x="1270" y="168910"/>
                    <a:pt x="2540" y="151130"/>
                  </a:cubicBezTo>
                  <a:cubicBezTo>
                    <a:pt x="3810" y="134620"/>
                    <a:pt x="20320" y="114300"/>
                    <a:pt x="34290" y="107950"/>
                  </a:cubicBezTo>
                  <a:cubicBezTo>
                    <a:pt x="49530" y="101600"/>
                    <a:pt x="77470" y="104140"/>
                    <a:pt x="91440" y="113030"/>
                  </a:cubicBezTo>
                  <a:cubicBezTo>
                    <a:pt x="105410" y="121920"/>
                    <a:pt x="115570" y="146050"/>
                    <a:pt x="116840" y="161290"/>
                  </a:cubicBezTo>
                  <a:cubicBezTo>
                    <a:pt x="118110" y="173990"/>
                    <a:pt x="111760" y="186690"/>
                    <a:pt x="104140" y="195580"/>
                  </a:cubicBezTo>
                  <a:cubicBezTo>
                    <a:pt x="96520" y="204470"/>
                    <a:pt x="85090" y="212090"/>
                    <a:pt x="73660" y="214630"/>
                  </a:cubicBezTo>
                  <a:cubicBezTo>
                    <a:pt x="58420" y="217170"/>
                    <a:pt x="33020" y="212090"/>
                    <a:pt x="21590" y="203200"/>
                  </a:cubicBezTo>
                  <a:cubicBezTo>
                    <a:pt x="11430" y="195580"/>
                    <a:pt x="5080" y="182880"/>
                    <a:pt x="2540" y="171450"/>
                  </a:cubicBezTo>
                  <a:cubicBezTo>
                    <a:pt x="0" y="160020"/>
                    <a:pt x="1270" y="144780"/>
                    <a:pt x="7620" y="134620"/>
                  </a:cubicBezTo>
                  <a:cubicBezTo>
                    <a:pt x="15240" y="121920"/>
                    <a:pt x="35560" y="105410"/>
                    <a:pt x="50800" y="102870"/>
                  </a:cubicBezTo>
                  <a:cubicBezTo>
                    <a:pt x="66040" y="100330"/>
                    <a:pt x="91440" y="110490"/>
                    <a:pt x="101600" y="120650"/>
                  </a:cubicBezTo>
                  <a:cubicBezTo>
                    <a:pt x="110490" y="129540"/>
                    <a:pt x="115570" y="142240"/>
                    <a:pt x="115570" y="154940"/>
                  </a:cubicBezTo>
                  <a:cubicBezTo>
                    <a:pt x="115570" y="170180"/>
                    <a:pt x="107950" y="194310"/>
                    <a:pt x="95250" y="204470"/>
                  </a:cubicBezTo>
                  <a:cubicBezTo>
                    <a:pt x="83820" y="214630"/>
                    <a:pt x="57150" y="217170"/>
                    <a:pt x="43180" y="214630"/>
                  </a:cubicBezTo>
                  <a:cubicBezTo>
                    <a:pt x="34290" y="213360"/>
                    <a:pt x="26670" y="208280"/>
                    <a:pt x="20320" y="201930"/>
                  </a:cubicBezTo>
                  <a:cubicBezTo>
                    <a:pt x="12700" y="193040"/>
                    <a:pt x="3810" y="177800"/>
                    <a:pt x="2540" y="165100"/>
                  </a:cubicBezTo>
                  <a:cubicBezTo>
                    <a:pt x="1270" y="152400"/>
                    <a:pt x="6350" y="135890"/>
                    <a:pt x="12700" y="125730"/>
                  </a:cubicBezTo>
                  <a:cubicBezTo>
                    <a:pt x="17780" y="118110"/>
                    <a:pt x="24130" y="111760"/>
                    <a:pt x="34290" y="107950"/>
                  </a:cubicBezTo>
                  <a:cubicBezTo>
                    <a:pt x="52070" y="100330"/>
                    <a:pt x="83820" y="99060"/>
                    <a:pt x="111760" y="99060"/>
                  </a:cubicBezTo>
                  <a:cubicBezTo>
                    <a:pt x="146050" y="100330"/>
                    <a:pt x="180340" y="105410"/>
                    <a:pt x="224790" y="116840"/>
                  </a:cubicBezTo>
                  <a:cubicBezTo>
                    <a:pt x="293370" y="134620"/>
                    <a:pt x="417830" y="184150"/>
                    <a:pt x="480060" y="213360"/>
                  </a:cubicBezTo>
                  <a:cubicBezTo>
                    <a:pt x="518160" y="231140"/>
                    <a:pt x="547370" y="242570"/>
                    <a:pt x="570230" y="264160"/>
                  </a:cubicBezTo>
                  <a:cubicBezTo>
                    <a:pt x="589280" y="283210"/>
                    <a:pt x="596900" y="326390"/>
                    <a:pt x="612140" y="330200"/>
                  </a:cubicBezTo>
                  <a:cubicBezTo>
                    <a:pt x="623570" y="332740"/>
                    <a:pt x="636270" y="311150"/>
                    <a:pt x="648970" y="308610"/>
                  </a:cubicBezTo>
                  <a:cubicBezTo>
                    <a:pt x="662940" y="306070"/>
                    <a:pt x="680720" y="308610"/>
                    <a:pt x="692150" y="316230"/>
                  </a:cubicBezTo>
                  <a:cubicBezTo>
                    <a:pt x="706120" y="325120"/>
                    <a:pt x="720090" y="349250"/>
                    <a:pt x="721360" y="365760"/>
                  </a:cubicBezTo>
                  <a:cubicBezTo>
                    <a:pt x="722630" y="379730"/>
                    <a:pt x="716280" y="394970"/>
                    <a:pt x="707390" y="406400"/>
                  </a:cubicBezTo>
                  <a:cubicBezTo>
                    <a:pt x="695960" y="420370"/>
                    <a:pt x="675640" y="430530"/>
                    <a:pt x="650240" y="440690"/>
                  </a:cubicBezTo>
                  <a:cubicBezTo>
                    <a:pt x="605790" y="458470"/>
                    <a:pt x="528320" y="462280"/>
                    <a:pt x="459740" y="480060"/>
                  </a:cubicBezTo>
                  <a:cubicBezTo>
                    <a:pt x="375920" y="501650"/>
                    <a:pt x="259080" y="556260"/>
                    <a:pt x="186690" y="562610"/>
                  </a:cubicBezTo>
                  <a:cubicBezTo>
                    <a:pt x="140970" y="566420"/>
                    <a:pt x="86360" y="567690"/>
                    <a:pt x="71120" y="547370"/>
                  </a:cubicBezTo>
                  <a:cubicBezTo>
                    <a:pt x="57150" y="529590"/>
                    <a:pt x="74930" y="482600"/>
                    <a:pt x="85090" y="455930"/>
                  </a:cubicBezTo>
                  <a:cubicBezTo>
                    <a:pt x="93980" y="430530"/>
                    <a:pt x="104140" y="419100"/>
                    <a:pt x="127000" y="389890"/>
                  </a:cubicBezTo>
                  <a:cubicBezTo>
                    <a:pt x="180340" y="321310"/>
                    <a:pt x="392430" y="123190"/>
                    <a:pt x="429260" y="63500"/>
                  </a:cubicBezTo>
                  <a:cubicBezTo>
                    <a:pt x="440690" y="44450"/>
                    <a:pt x="435610" y="31750"/>
                    <a:pt x="444500" y="21590"/>
                  </a:cubicBezTo>
                  <a:cubicBezTo>
                    <a:pt x="453390" y="11430"/>
                    <a:pt x="469900" y="2540"/>
                    <a:pt x="483870" y="1270"/>
                  </a:cubicBezTo>
                  <a:cubicBezTo>
                    <a:pt x="500380" y="0"/>
                    <a:pt x="527050" y="11430"/>
                    <a:pt x="538480" y="22860"/>
                  </a:cubicBezTo>
                  <a:cubicBezTo>
                    <a:pt x="548640" y="33020"/>
                    <a:pt x="549910" y="44450"/>
                    <a:pt x="553720" y="63500"/>
                  </a:cubicBezTo>
                  <a:cubicBezTo>
                    <a:pt x="560070" y="101600"/>
                    <a:pt x="554990" y="179070"/>
                    <a:pt x="551180" y="240030"/>
                  </a:cubicBezTo>
                  <a:cubicBezTo>
                    <a:pt x="546100" y="306070"/>
                    <a:pt x="534670" y="387350"/>
                    <a:pt x="525780" y="448310"/>
                  </a:cubicBezTo>
                  <a:cubicBezTo>
                    <a:pt x="519430" y="495300"/>
                    <a:pt x="516890" y="534670"/>
                    <a:pt x="506730" y="572770"/>
                  </a:cubicBezTo>
                  <a:cubicBezTo>
                    <a:pt x="497840" y="607060"/>
                    <a:pt x="495300" y="656590"/>
                    <a:pt x="472440" y="668020"/>
                  </a:cubicBezTo>
                  <a:cubicBezTo>
                    <a:pt x="448310" y="679450"/>
                    <a:pt x="402590" y="661670"/>
                    <a:pt x="360680" y="632460"/>
                  </a:cubicBezTo>
                  <a:cubicBezTo>
                    <a:pt x="270510" y="567690"/>
                    <a:pt x="55880" y="255270"/>
                    <a:pt x="30480" y="184150"/>
                  </a:cubicBezTo>
                  <a:cubicBezTo>
                    <a:pt x="22860" y="165100"/>
                    <a:pt x="24130" y="156210"/>
                    <a:pt x="27940" y="143510"/>
                  </a:cubicBezTo>
                  <a:cubicBezTo>
                    <a:pt x="31750" y="130810"/>
                    <a:pt x="41910" y="116840"/>
                    <a:pt x="52070" y="110490"/>
                  </a:cubicBezTo>
                  <a:cubicBezTo>
                    <a:pt x="63500" y="104140"/>
                    <a:pt x="80010" y="100330"/>
                    <a:pt x="92710" y="102870"/>
                  </a:cubicBezTo>
                  <a:cubicBezTo>
                    <a:pt x="105410" y="105410"/>
                    <a:pt x="127000" y="124460"/>
                    <a:pt x="127000" y="124460"/>
                  </a:cubicBezTo>
                </a:path>
              </a:pathLst>
            </a:custGeom>
            <a:solidFill>
              <a:srgbClr val="FAEFD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Freeform 15"/>
          <p:cNvSpPr/>
          <p:nvPr/>
        </p:nvSpPr>
        <p:spPr>
          <a:xfrm rot="7048734">
            <a:off x="5138438" y="4523998"/>
            <a:ext cx="551658" cy="1295028"/>
          </a:xfrm>
          <a:custGeom>
            <a:avLst/>
            <a:gdLst/>
            <a:ahLst/>
            <a:cxnLst/>
            <a:rect l="l" t="t" r="r" b="b"/>
            <a:pathLst>
              <a:path w="551658" h="1295028">
                <a:moveTo>
                  <a:pt x="0" y="0"/>
                </a:moveTo>
                <a:lnTo>
                  <a:pt x="551658" y="0"/>
                </a:lnTo>
                <a:lnTo>
                  <a:pt x="551658" y="1295028"/>
                </a:lnTo>
                <a:lnTo>
                  <a:pt x="0" y="1295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4549628">
            <a:off x="8689108" y="2292917"/>
            <a:ext cx="258395" cy="606586"/>
          </a:xfrm>
          <a:custGeom>
            <a:avLst/>
            <a:gdLst/>
            <a:ahLst/>
            <a:cxnLst/>
            <a:rect l="l" t="t" r="r" b="b"/>
            <a:pathLst>
              <a:path w="258395" h="606586">
                <a:moveTo>
                  <a:pt x="0" y="0"/>
                </a:moveTo>
                <a:lnTo>
                  <a:pt x="258394" y="0"/>
                </a:lnTo>
                <a:lnTo>
                  <a:pt x="258394" y="606586"/>
                </a:lnTo>
                <a:lnTo>
                  <a:pt x="0" y="60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rot="4549628">
            <a:off x="7868778" y="2292917"/>
            <a:ext cx="258395" cy="606586"/>
          </a:xfrm>
          <a:custGeom>
            <a:avLst/>
            <a:gdLst/>
            <a:ahLst/>
            <a:cxnLst/>
            <a:rect l="l" t="t" r="r" b="b"/>
            <a:pathLst>
              <a:path w="258395" h="606586">
                <a:moveTo>
                  <a:pt x="0" y="0"/>
                </a:moveTo>
                <a:lnTo>
                  <a:pt x="258394" y="0"/>
                </a:lnTo>
                <a:lnTo>
                  <a:pt x="258394" y="606586"/>
                </a:lnTo>
                <a:lnTo>
                  <a:pt x="0" y="60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 rot="4549628">
            <a:off x="7045938" y="2292917"/>
            <a:ext cx="258395" cy="606586"/>
          </a:xfrm>
          <a:custGeom>
            <a:avLst/>
            <a:gdLst/>
            <a:ahLst/>
            <a:cxnLst/>
            <a:rect l="l" t="t" r="r" b="b"/>
            <a:pathLst>
              <a:path w="258395" h="606586">
                <a:moveTo>
                  <a:pt x="0" y="0"/>
                </a:moveTo>
                <a:lnTo>
                  <a:pt x="258394" y="0"/>
                </a:lnTo>
                <a:lnTo>
                  <a:pt x="258394" y="606586"/>
                </a:lnTo>
                <a:lnTo>
                  <a:pt x="0" y="606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 rot="555614">
            <a:off x="10848920" y="6074273"/>
            <a:ext cx="5449191" cy="3153184"/>
          </a:xfrm>
          <a:custGeom>
            <a:avLst/>
            <a:gdLst/>
            <a:ahLst/>
            <a:cxnLst/>
            <a:rect l="l" t="t" r="r" b="b"/>
            <a:pathLst>
              <a:path w="5449191" h="3153184">
                <a:moveTo>
                  <a:pt x="0" y="0"/>
                </a:moveTo>
                <a:lnTo>
                  <a:pt x="5449191" y="0"/>
                </a:lnTo>
                <a:lnTo>
                  <a:pt x="5449191" y="3153184"/>
                </a:lnTo>
                <a:lnTo>
                  <a:pt x="0" y="3153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630828" y="3269392"/>
            <a:ext cx="4179332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원하는 타일을 집고 드래그</a:t>
            </a:r>
          </a:p>
          <a:p>
            <a:pPr algn="ctr">
              <a:lnSpc>
                <a:spcPts val="4759"/>
              </a:lnSpc>
            </a:pPr>
            <a:endParaRPr lang="en-US" sz="3399">
              <a:ln>
                <a:solidFill>
                  <a:schemeClr val="bg1"/>
                </a:solidFill>
              </a:ln>
              <a:solidFill>
                <a:srgbClr val="141414"/>
              </a:solidFill>
              <a:ea typeface="210 클레이토이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075195" y="5023285"/>
            <a:ext cx="6516053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타일을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합쳐가며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최종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단계가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된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타일을</a:t>
            </a:r>
            <a:endParaRPr lang="en-US" sz="3399" dirty="0">
              <a:ln>
                <a:solidFill>
                  <a:schemeClr val="bg1"/>
                </a:solidFill>
              </a:ln>
              <a:solidFill>
                <a:srgbClr val="141414"/>
              </a:solidFill>
              <a:ea typeface="210 클레이토이"/>
            </a:endParaRPr>
          </a:p>
          <a:p>
            <a:pPr algn="ctr">
              <a:lnSpc>
                <a:spcPts val="4759"/>
              </a:lnSpc>
            </a:pP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배관에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위치한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지정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장소에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끼워넣기</a:t>
            </a:r>
            <a:r>
              <a:rPr lang="en-US" sz="3399" dirty="0">
                <a:ln>
                  <a:solidFill>
                    <a:schemeClr val="bg1"/>
                  </a:solidFill>
                </a:ln>
                <a:solidFill>
                  <a:srgbClr val="141414"/>
                </a:solidFill>
                <a:ea typeface="210 클레이토이"/>
              </a:rPr>
              <a:t>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21169" y="3826287"/>
            <a:ext cx="5398651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대신</a:t>
            </a:r>
            <a:r>
              <a:rPr lang="en-US" sz="3399" dirty="0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우측</a:t>
            </a:r>
            <a:r>
              <a:rPr lang="en-US" sz="3399" dirty="0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상단의</a:t>
            </a:r>
            <a:r>
              <a:rPr lang="en-US" sz="3399" dirty="0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이동</a:t>
            </a:r>
            <a:r>
              <a:rPr lang="en-US" sz="3399" dirty="0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수를</a:t>
            </a:r>
            <a:r>
              <a:rPr lang="en-US" sz="3399" dirty="0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 </a:t>
            </a:r>
            <a:r>
              <a:rPr lang="en-US" sz="3399" dirty="0" err="1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소비</a:t>
            </a:r>
            <a:r>
              <a:rPr lang="en-US" sz="3399" dirty="0">
                <a:ln>
                  <a:solidFill>
                    <a:srgbClr val="C00000"/>
                  </a:solidFill>
                </a:ln>
                <a:solidFill>
                  <a:srgbClr val="141414"/>
                </a:solidFill>
                <a:ea typeface="210 클레이토이"/>
              </a:rPr>
              <a:t>!!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0035" y="-196955"/>
            <a:ext cx="18928069" cy="10680909"/>
          </a:xfrm>
          <a:custGeom>
            <a:avLst/>
            <a:gdLst/>
            <a:ahLst/>
            <a:cxnLst/>
            <a:rect l="l" t="t" r="r" b="b"/>
            <a:pathLst>
              <a:path w="18928069" h="10680909">
                <a:moveTo>
                  <a:pt x="0" y="0"/>
                </a:moveTo>
                <a:lnTo>
                  <a:pt x="18928070" y="0"/>
                </a:lnTo>
                <a:lnTo>
                  <a:pt x="18928070" y="10680910"/>
                </a:lnTo>
                <a:lnTo>
                  <a:pt x="0" y="10680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214454" y="1028700"/>
            <a:ext cx="15859092" cy="891072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507773" y="1365685"/>
            <a:ext cx="5272454" cy="742452"/>
            <a:chOff x="0" y="0"/>
            <a:chExt cx="4751486" cy="669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51486" cy="669091"/>
            </a:xfrm>
            <a:custGeom>
              <a:avLst/>
              <a:gdLst/>
              <a:ahLst/>
              <a:cxnLst/>
              <a:rect l="l" t="t" r="r" b="b"/>
              <a:pathLst>
                <a:path w="4751486" h="669091">
                  <a:moveTo>
                    <a:pt x="4627026" y="669091"/>
                  </a:moveTo>
                  <a:lnTo>
                    <a:pt x="124460" y="669091"/>
                  </a:lnTo>
                  <a:cubicBezTo>
                    <a:pt x="55880" y="669091"/>
                    <a:pt x="0" y="613211"/>
                    <a:pt x="0" y="5446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27026" y="0"/>
                  </a:lnTo>
                  <a:cubicBezTo>
                    <a:pt x="4695606" y="0"/>
                    <a:pt x="4751486" y="55880"/>
                    <a:pt x="4751486" y="124460"/>
                  </a:cubicBezTo>
                  <a:lnTo>
                    <a:pt x="4751486" y="544631"/>
                  </a:lnTo>
                  <a:cubicBezTo>
                    <a:pt x="4751486" y="613211"/>
                    <a:pt x="4695606" y="669091"/>
                    <a:pt x="4627026" y="66909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448305" y="1736911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07773" y="1236213"/>
            <a:ext cx="5338286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414"/>
                </a:solidFill>
                <a:ea typeface="210 클레이토이"/>
              </a:rPr>
              <a:t>스테이지 선택 화면!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99444" y="200900"/>
            <a:ext cx="11805991" cy="157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3"/>
              </a:lnSpc>
            </a:pPr>
            <a:r>
              <a:rPr lang="en-US" sz="10596">
                <a:solidFill>
                  <a:srgbClr val="141414"/>
                </a:solidFill>
                <a:latin typeface="Gaegu Bold"/>
              </a:rPr>
              <a:t>DESIGN CONCEPT</a:t>
            </a:r>
          </a:p>
        </p:txBody>
      </p:sp>
      <p:sp>
        <p:nvSpPr>
          <p:cNvPr id="3" name="Freeform 3"/>
          <p:cNvSpPr/>
          <p:nvPr/>
        </p:nvSpPr>
        <p:spPr>
          <a:xfrm>
            <a:off x="16406372" y="4398678"/>
            <a:ext cx="2348673" cy="4431164"/>
          </a:xfrm>
          <a:custGeom>
            <a:avLst/>
            <a:gdLst/>
            <a:ahLst/>
            <a:cxnLst/>
            <a:rect l="l" t="t" r="r" b="b"/>
            <a:pathLst>
              <a:path w="2348673" h="4431164">
                <a:moveTo>
                  <a:pt x="0" y="0"/>
                </a:moveTo>
                <a:lnTo>
                  <a:pt x="2348673" y="0"/>
                </a:lnTo>
                <a:lnTo>
                  <a:pt x="2348673" y="4431163"/>
                </a:lnTo>
                <a:lnTo>
                  <a:pt x="0" y="4431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08670" y="684826"/>
            <a:ext cx="4495786" cy="2174909"/>
          </a:xfrm>
          <a:custGeom>
            <a:avLst/>
            <a:gdLst/>
            <a:ahLst/>
            <a:cxnLst/>
            <a:rect l="l" t="t" r="r" b="b"/>
            <a:pathLst>
              <a:path w="4495786" h="2174909">
                <a:moveTo>
                  <a:pt x="0" y="0"/>
                </a:moveTo>
                <a:lnTo>
                  <a:pt x="4495786" y="0"/>
                </a:lnTo>
                <a:lnTo>
                  <a:pt x="4495786" y="2174910"/>
                </a:lnTo>
                <a:lnTo>
                  <a:pt x="0" y="217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260545" y="1553236"/>
            <a:ext cx="1981714" cy="591476"/>
          </a:xfrm>
          <a:custGeom>
            <a:avLst/>
            <a:gdLst/>
            <a:ahLst/>
            <a:cxnLst/>
            <a:rect l="l" t="t" r="r" b="b"/>
            <a:pathLst>
              <a:path w="1981714" h="591476">
                <a:moveTo>
                  <a:pt x="0" y="0"/>
                </a:moveTo>
                <a:lnTo>
                  <a:pt x="1981714" y="0"/>
                </a:lnTo>
                <a:lnTo>
                  <a:pt x="1981714" y="591477"/>
                </a:lnTo>
                <a:lnTo>
                  <a:pt x="0" y="591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0" y="3956195"/>
            <a:ext cx="2731251" cy="2636899"/>
          </a:xfrm>
          <a:custGeom>
            <a:avLst/>
            <a:gdLst/>
            <a:ahLst/>
            <a:cxnLst/>
            <a:rect l="l" t="t" r="r" b="b"/>
            <a:pathLst>
              <a:path w="2731251" h="2636899">
                <a:moveTo>
                  <a:pt x="0" y="0"/>
                </a:moveTo>
                <a:lnTo>
                  <a:pt x="2731251" y="0"/>
                </a:lnTo>
                <a:lnTo>
                  <a:pt x="2731251" y="2636899"/>
                </a:lnTo>
                <a:lnTo>
                  <a:pt x="0" y="26368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4354865" y="8078666"/>
            <a:ext cx="2904435" cy="3031194"/>
          </a:xfrm>
          <a:custGeom>
            <a:avLst/>
            <a:gdLst/>
            <a:ahLst/>
            <a:cxnLst/>
            <a:rect l="l" t="t" r="r" b="b"/>
            <a:pathLst>
              <a:path w="2904435" h="3031194">
                <a:moveTo>
                  <a:pt x="0" y="0"/>
                </a:moveTo>
                <a:lnTo>
                  <a:pt x="2904435" y="0"/>
                </a:lnTo>
                <a:lnTo>
                  <a:pt x="2904435" y="3031194"/>
                </a:lnTo>
                <a:lnTo>
                  <a:pt x="0" y="30311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763932" y="2189223"/>
            <a:ext cx="11805543" cy="6640618"/>
          </a:xfrm>
          <a:custGeom>
            <a:avLst/>
            <a:gdLst/>
            <a:ahLst/>
            <a:cxnLst/>
            <a:rect l="l" t="t" r="r" b="b"/>
            <a:pathLst>
              <a:path w="11805543" h="6640618">
                <a:moveTo>
                  <a:pt x="0" y="0"/>
                </a:moveTo>
                <a:lnTo>
                  <a:pt x="11805543" y="0"/>
                </a:lnTo>
                <a:lnTo>
                  <a:pt x="11805543" y="6640618"/>
                </a:lnTo>
                <a:lnTo>
                  <a:pt x="0" y="6640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666704" y="4398678"/>
            <a:ext cx="9355819" cy="5265972"/>
          </a:xfrm>
          <a:custGeom>
            <a:avLst/>
            <a:gdLst/>
            <a:ahLst/>
            <a:cxnLst/>
            <a:rect l="l" t="t" r="r" b="b"/>
            <a:pathLst>
              <a:path w="9355819" h="5265972">
                <a:moveTo>
                  <a:pt x="0" y="0"/>
                </a:moveTo>
                <a:lnTo>
                  <a:pt x="9355818" y="0"/>
                </a:lnTo>
                <a:lnTo>
                  <a:pt x="9355818" y="5265972"/>
                </a:lnTo>
                <a:lnTo>
                  <a:pt x="0" y="52659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836255" y="1410361"/>
            <a:ext cx="7477403" cy="63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541"/>
              </a:lnSpc>
              <a:spcBef>
                <a:spcPct val="0"/>
              </a:spcBef>
            </a:pPr>
            <a:r>
              <a:rPr lang="en-US" sz="3243">
                <a:solidFill>
                  <a:srgbClr val="141414"/>
                </a:solidFill>
                <a:ea typeface="Gaegu Bold"/>
              </a:rPr>
              <a:t>기존 EARTH에서의 그림체를 이어와 활용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9289" y="3037615"/>
            <a:ext cx="8050161" cy="120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3243">
                <a:solidFill>
                  <a:srgbClr val="141414"/>
                </a:solidFill>
                <a:latin typeface="Gaegu Bold"/>
              </a:rPr>
              <a:t>SD 그림체, 귀여운 그림체를 선택하면서</a:t>
            </a:r>
          </a:p>
          <a:p>
            <a:pPr marL="0" lvl="1" indent="0" algn="ctr">
              <a:lnSpc>
                <a:spcPts val="4541"/>
              </a:lnSpc>
              <a:spcBef>
                <a:spcPct val="0"/>
              </a:spcBef>
            </a:pPr>
            <a:r>
              <a:rPr lang="en-US" sz="3243">
                <a:solidFill>
                  <a:srgbClr val="141414"/>
                </a:solidFill>
                <a:ea typeface="Gaegu Bold"/>
              </a:rPr>
              <a:t>플레이를 즐기는 연령층의 구분이 없어지게 노력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16230600" cy="153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84"/>
              </a:lnSpc>
            </a:pPr>
            <a:r>
              <a:rPr lang="en-US" sz="9600">
                <a:solidFill>
                  <a:srgbClr val="141414"/>
                </a:solidFill>
                <a:latin typeface="Gaegu Bold"/>
              </a:rPr>
              <a:t>USP(Unique Selling Point)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9871" y="5433722"/>
            <a:ext cx="7608468" cy="345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360" lvl="1" indent="-304680">
              <a:lnSpc>
                <a:spcPts val="3951"/>
              </a:lnSpc>
              <a:buFont typeface="Arial"/>
              <a:buChar char="•"/>
            </a:pPr>
            <a:r>
              <a:rPr lang="en-US" sz="2822">
                <a:solidFill>
                  <a:srgbClr val="141414"/>
                </a:solidFill>
                <a:ea typeface="Montserrat"/>
              </a:rPr>
              <a:t>머지 형식을 활용해 합친 후, 점수를 계산하거나, 이를 활용해 공격하는 방식이 많았지만, 지정된 위치에 끼워넣는 방식이 독창적이라고 생각</a:t>
            </a:r>
          </a:p>
          <a:p>
            <a:pPr>
              <a:lnSpc>
                <a:spcPts val="3951"/>
              </a:lnSpc>
            </a:pPr>
            <a:endParaRPr lang="en-US" sz="2822">
              <a:solidFill>
                <a:srgbClr val="141414"/>
              </a:solidFill>
              <a:ea typeface="Montserrat"/>
            </a:endParaRPr>
          </a:p>
          <a:p>
            <a:pPr marL="609360" lvl="1" indent="-304680">
              <a:lnSpc>
                <a:spcPts val="3951"/>
              </a:lnSpc>
              <a:buFont typeface="Arial"/>
              <a:buChar char="•"/>
            </a:pPr>
            <a:r>
              <a:rPr lang="en-US" sz="2822">
                <a:solidFill>
                  <a:srgbClr val="141414"/>
                </a:solidFill>
                <a:ea typeface="Montserrat"/>
              </a:rPr>
              <a:t>이동 수의 제한과 상, 하, 좌, 우 네 방향만의 이동, 특수한 기능이 있는 타일 또한 독창성에 한 발자국 더 다가갔다고 생각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442039" y="3204442"/>
            <a:ext cx="5616512" cy="1309265"/>
            <a:chOff x="0" y="0"/>
            <a:chExt cx="7488683" cy="174568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7488683" cy="1745687"/>
              <a:chOff x="0" y="0"/>
              <a:chExt cx="2870280" cy="66909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70280" cy="669091"/>
              </a:xfrm>
              <a:custGeom>
                <a:avLst/>
                <a:gdLst/>
                <a:ahLst/>
                <a:cxnLst/>
                <a:rect l="l" t="t" r="r" b="b"/>
                <a:pathLst>
                  <a:path w="2870280" h="669091">
                    <a:moveTo>
                      <a:pt x="2745820" y="669091"/>
                    </a:moveTo>
                    <a:lnTo>
                      <a:pt x="124460" y="669091"/>
                    </a:lnTo>
                    <a:cubicBezTo>
                      <a:pt x="55880" y="669091"/>
                      <a:pt x="0" y="613211"/>
                      <a:pt x="0" y="5446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45820" y="0"/>
                    </a:lnTo>
                    <a:cubicBezTo>
                      <a:pt x="2814400" y="0"/>
                      <a:pt x="2870280" y="55880"/>
                      <a:pt x="2870280" y="124460"/>
                    </a:cubicBezTo>
                    <a:lnTo>
                      <a:pt x="2870280" y="544631"/>
                    </a:lnTo>
                    <a:cubicBezTo>
                      <a:pt x="2870280" y="613211"/>
                      <a:pt x="2814400" y="669091"/>
                      <a:pt x="2745820" y="669091"/>
                    </a:cubicBezTo>
                    <a:close/>
                  </a:path>
                </a:pathLst>
              </a:custGeom>
              <a:solidFill>
                <a:srgbClr val="F7B2B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662884" y="86856"/>
              <a:ext cx="6162915" cy="134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7761"/>
                </a:lnSpc>
                <a:spcBef>
                  <a:spcPct val="0"/>
                </a:spcBef>
              </a:pPr>
              <a:r>
                <a:rPr lang="en-US" sz="5543">
                  <a:solidFill>
                    <a:srgbClr val="141414"/>
                  </a:solidFill>
                  <a:ea typeface="Gaegu Bold"/>
                </a:rPr>
                <a:t>독창성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36410" y="3204442"/>
            <a:ext cx="5616512" cy="1309265"/>
            <a:chOff x="0" y="0"/>
            <a:chExt cx="7488683" cy="174568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488683" cy="1745687"/>
              <a:chOff x="0" y="0"/>
              <a:chExt cx="2870280" cy="66909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870280" cy="669091"/>
              </a:xfrm>
              <a:custGeom>
                <a:avLst/>
                <a:gdLst/>
                <a:ahLst/>
                <a:cxnLst/>
                <a:rect l="l" t="t" r="r" b="b"/>
                <a:pathLst>
                  <a:path w="2870280" h="669091">
                    <a:moveTo>
                      <a:pt x="2745820" y="669091"/>
                    </a:moveTo>
                    <a:lnTo>
                      <a:pt x="124460" y="669091"/>
                    </a:lnTo>
                    <a:cubicBezTo>
                      <a:pt x="55880" y="669091"/>
                      <a:pt x="0" y="613211"/>
                      <a:pt x="0" y="54463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45820" y="0"/>
                    </a:lnTo>
                    <a:cubicBezTo>
                      <a:pt x="2814400" y="0"/>
                      <a:pt x="2870280" y="55880"/>
                      <a:pt x="2870280" y="124460"/>
                    </a:cubicBezTo>
                    <a:lnTo>
                      <a:pt x="2870280" y="544631"/>
                    </a:lnTo>
                    <a:cubicBezTo>
                      <a:pt x="2870280" y="613211"/>
                      <a:pt x="2814400" y="669091"/>
                      <a:pt x="2745820" y="669091"/>
                    </a:cubicBezTo>
                    <a:close/>
                  </a:path>
                </a:pathLst>
              </a:custGeom>
              <a:solidFill>
                <a:srgbClr val="BADCAC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62884" y="86856"/>
              <a:ext cx="6162915" cy="134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7761"/>
                </a:lnSpc>
                <a:spcBef>
                  <a:spcPct val="0"/>
                </a:spcBef>
              </a:pPr>
              <a:r>
                <a:rPr lang="en-US" sz="5543">
                  <a:solidFill>
                    <a:srgbClr val="141414"/>
                  </a:solidFill>
                  <a:ea typeface="Gaegu Bold"/>
                </a:rPr>
                <a:t>유연함과 간결함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50832" y="5433722"/>
            <a:ext cx="7608468" cy="295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360" lvl="1" indent="-304680">
              <a:lnSpc>
                <a:spcPts val="3951"/>
              </a:lnSpc>
              <a:buFont typeface="Arial"/>
              <a:buChar char="•"/>
            </a:pPr>
            <a:r>
              <a:rPr lang="en-US" sz="2822">
                <a:solidFill>
                  <a:srgbClr val="141414"/>
                </a:solidFill>
                <a:ea typeface="Montserrat"/>
              </a:rPr>
              <a:t>팀의 많은 인원이 함께한 레벨 디자인인 만큼 다양한 시각에서 바라보며 유연한 게임 플레이를 만들어냄</a:t>
            </a:r>
          </a:p>
          <a:p>
            <a:pPr>
              <a:lnSpc>
                <a:spcPts val="3951"/>
              </a:lnSpc>
            </a:pPr>
            <a:endParaRPr lang="en-US" sz="2822">
              <a:solidFill>
                <a:srgbClr val="141414"/>
              </a:solidFill>
              <a:ea typeface="Montserrat"/>
            </a:endParaRPr>
          </a:p>
          <a:p>
            <a:pPr marL="609360" lvl="1" indent="-304680">
              <a:lnSpc>
                <a:spcPts val="3951"/>
              </a:lnSpc>
              <a:buFont typeface="Arial"/>
              <a:buChar char="•"/>
            </a:pPr>
            <a:r>
              <a:rPr lang="en-US" sz="2822">
                <a:solidFill>
                  <a:srgbClr val="141414"/>
                </a:solidFill>
                <a:ea typeface="Montserrat"/>
              </a:rPr>
              <a:t>간편하고 쉬운 규칙, 하지만 다소 쉽지는 않을</a:t>
            </a:r>
          </a:p>
          <a:p>
            <a:pPr>
              <a:lnSpc>
                <a:spcPts val="3951"/>
              </a:lnSpc>
            </a:pPr>
            <a:r>
              <a:rPr lang="en-US" sz="2822">
                <a:solidFill>
                  <a:srgbClr val="141414"/>
                </a:solidFill>
                <a:latin typeface="Montserrat"/>
              </a:rPr>
              <a:t>       스테이지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01" y="2438167"/>
            <a:ext cx="18061199" cy="6328348"/>
          </a:xfrm>
          <a:custGeom>
            <a:avLst/>
            <a:gdLst/>
            <a:ahLst/>
            <a:cxnLst/>
            <a:rect l="l" t="t" r="r" b="b"/>
            <a:pathLst>
              <a:path w="18061199" h="6328348">
                <a:moveTo>
                  <a:pt x="0" y="0"/>
                </a:moveTo>
                <a:lnTo>
                  <a:pt x="18061198" y="0"/>
                </a:lnTo>
                <a:lnTo>
                  <a:pt x="18061198" y="6328348"/>
                </a:lnTo>
                <a:lnTo>
                  <a:pt x="0" y="632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619222" y="7894570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2194507">
            <a:off x="15687915" y="835559"/>
            <a:ext cx="2271595" cy="938806"/>
          </a:xfrm>
          <a:custGeom>
            <a:avLst/>
            <a:gdLst/>
            <a:ahLst/>
            <a:cxnLst/>
            <a:rect l="l" t="t" r="r" b="b"/>
            <a:pathLst>
              <a:path w="2271595" h="938806">
                <a:moveTo>
                  <a:pt x="0" y="0"/>
                </a:moveTo>
                <a:lnTo>
                  <a:pt x="2271595" y="0"/>
                </a:lnTo>
                <a:lnTo>
                  <a:pt x="2271595" y="938806"/>
                </a:lnTo>
                <a:lnTo>
                  <a:pt x="0" y="938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3176771">
            <a:off x="16286214" y="9298235"/>
            <a:ext cx="3167066" cy="859522"/>
          </a:xfrm>
          <a:custGeom>
            <a:avLst/>
            <a:gdLst/>
            <a:ahLst/>
            <a:cxnLst/>
            <a:rect l="l" t="t" r="r" b="b"/>
            <a:pathLst>
              <a:path w="3167066" h="859522">
                <a:moveTo>
                  <a:pt x="0" y="0"/>
                </a:moveTo>
                <a:lnTo>
                  <a:pt x="3167066" y="0"/>
                </a:lnTo>
                <a:lnTo>
                  <a:pt x="3167066" y="859522"/>
                </a:lnTo>
                <a:lnTo>
                  <a:pt x="0" y="8595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834046" y="355709"/>
            <a:ext cx="12619908" cy="1898506"/>
            <a:chOff x="0" y="0"/>
            <a:chExt cx="16826544" cy="25313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6826544" cy="202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84"/>
                </a:lnSpc>
              </a:pPr>
              <a:r>
                <a:rPr lang="en-US" sz="9600">
                  <a:solidFill>
                    <a:srgbClr val="141414"/>
                  </a:solidFill>
                  <a:latin typeface="Gaegu Bold"/>
                </a:rPr>
                <a:t>IN-GAME Flow Chart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13115" y="2028210"/>
              <a:ext cx="1340031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3176771">
            <a:off x="-1273942" y="301726"/>
            <a:ext cx="3167066" cy="859522"/>
          </a:xfrm>
          <a:custGeom>
            <a:avLst/>
            <a:gdLst/>
            <a:ahLst/>
            <a:cxnLst/>
            <a:rect l="l" t="t" r="r" b="b"/>
            <a:pathLst>
              <a:path w="3167066" h="859522">
                <a:moveTo>
                  <a:pt x="0" y="0"/>
                </a:moveTo>
                <a:lnTo>
                  <a:pt x="3167066" y="0"/>
                </a:lnTo>
                <a:lnTo>
                  <a:pt x="3167066" y="859521"/>
                </a:lnTo>
                <a:lnTo>
                  <a:pt x="0" y="8595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756" y="1672899"/>
            <a:ext cx="16964488" cy="8236835"/>
          </a:xfrm>
          <a:custGeom>
            <a:avLst/>
            <a:gdLst/>
            <a:ahLst/>
            <a:cxnLst/>
            <a:rect l="l" t="t" r="r" b="b"/>
            <a:pathLst>
              <a:path w="16964488" h="8236835">
                <a:moveTo>
                  <a:pt x="0" y="0"/>
                </a:moveTo>
                <a:lnTo>
                  <a:pt x="16964488" y="0"/>
                </a:lnTo>
                <a:lnTo>
                  <a:pt x="16964488" y="8236835"/>
                </a:lnTo>
                <a:lnTo>
                  <a:pt x="0" y="8236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220117">
            <a:off x="16201495" y="-1303026"/>
            <a:ext cx="2849499" cy="4114800"/>
          </a:xfrm>
          <a:custGeom>
            <a:avLst/>
            <a:gdLst/>
            <a:ahLst/>
            <a:cxnLst/>
            <a:rect l="l" t="t" r="r" b="b"/>
            <a:pathLst>
              <a:path w="2849499" h="4114800">
                <a:moveTo>
                  <a:pt x="0" y="0"/>
                </a:moveTo>
                <a:lnTo>
                  <a:pt x="2849499" y="0"/>
                </a:lnTo>
                <a:lnTo>
                  <a:pt x="2849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-2576469">
            <a:off x="-2299799" y="490617"/>
            <a:ext cx="5051513" cy="1370948"/>
          </a:xfrm>
          <a:custGeom>
            <a:avLst/>
            <a:gdLst/>
            <a:ahLst/>
            <a:cxnLst/>
            <a:rect l="l" t="t" r="r" b="b"/>
            <a:pathLst>
              <a:path w="5051513" h="1370948">
                <a:moveTo>
                  <a:pt x="0" y="0"/>
                </a:moveTo>
                <a:lnTo>
                  <a:pt x="5051513" y="0"/>
                </a:lnTo>
                <a:lnTo>
                  <a:pt x="5051513" y="1370949"/>
                </a:lnTo>
                <a:lnTo>
                  <a:pt x="0" y="137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259300" y="8155022"/>
            <a:ext cx="2607880" cy="3239602"/>
          </a:xfrm>
          <a:custGeom>
            <a:avLst/>
            <a:gdLst/>
            <a:ahLst/>
            <a:cxnLst/>
            <a:rect l="l" t="t" r="r" b="b"/>
            <a:pathLst>
              <a:path w="2607880" h="3239602">
                <a:moveTo>
                  <a:pt x="0" y="0"/>
                </a:moveTo>
                <a:lnTo>
                  <a:pt x="2607880" y="0"/>
                </a:lnTo>
                <a:lnTo>
                  <a:pt x="2607880" y="3239602"/>
                </a:lnTo>
                <a:lnTo>
                  <a:pt x="0" y="32396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206339" y="226838"/>
            <a:ext cx="12619908" cy="1898506"/>
            <a:chOff x="0" y="0"/>
            <a:chExt cx="16826544" cy="2531342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6826544" cy="202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984"/>
                </a:lnSpc>
              </a:pPr>
              <a:r>
                <a:rPr lang="en-US" sz="9600">
                  <a:solidFill>
                    <a:srgbClr val="141414"/>
                  </a:solidFill>
                  <a:latin typeface="Gaegu Bold"/>
                </a:rPr>
                <a:t>IN-GAME Flow Chart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13115" y="2028210"/>
              <a:ext cx="13400315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174</Words>
  <Application>Microsoft Office PowerPoint</Application>
  <PresentationFormat>사용자 지정</PresentationFormat>
  <Paragraphs>39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Gaegu Bold</vt:lpstr>
      <vt:lpstr>210 클레이토이</vt:lpstr>
      <vt:lpstr>Calibri</vt:lpstr>
      <vt:lpstr>Arial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Abstract Pattern and Shapes Hidden Picture Game Fun Presentation</dc:title>
  <cp:lastModifiedBy>세현 김</cp:lastModifiedBy>
  <cp:revision>2</cp:revision>
  <dcterms:created xsi:type="dcterms:W3CDTF">2006-08-16T00:00:00Z</dcterms:created>
  <dcterms:modified xsi:type="dcterms:W3CDTF">2023-10-13T10:03:15Z</dcterms:modified>
  <dc:identifier>DAFxEqWJPZg</dc:identifier>
</cp:coreProperties>
</file>